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FEB9-8493-E0BE-8C8B-730FB8B36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168DF-0226-4DB4-2949-555257BC3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9A6AB-8D71-6635-8281-783C872A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FCAF0-9311-C0F6-C46D-A134B3EAC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B3993-2C99-BA1D-55C6-241D15105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7865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F58E-C0B3-ADDA-565D-10C9ED385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C8ACE-166E-C801-2768-335D75321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1740E-7070-284C-17E5-5EBF191CC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1C8BA-4804-5761-2974-8445C635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49C2F-E92F-B295-32F3-F6AE97C94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655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4132-FB39-1B88-47C7-D57B5ECD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DE784-01E1-35C3-FCEC-C40D85129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6F74E-124C-54D8-44D1-F1845AD13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09D46-59E9-5007-525D-3CB32D1B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7C6FD-DCAB-CB58-4CD2-87754B79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934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B4A88-FFEF-CDC1-0D66-7D84EA8B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6E9E8-56FA-05CD-CFB2-5D74015B5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713890-A33B-52D4-C454-F82B7C7F2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754ED-A582-B1AF-FF17-986F129C1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64E72B-79E9-DAE2-8BA4-10C855308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FA9D3-1DC2-EA41-58E1-DEE0E8283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575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1C74A-9AE4-A260-D8A8-C63C9175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82504-7091-4E7E-B330-7BCECC749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675A1-57F0-E504-4399-F29BFAB94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BA5C0-363F-9DEE-7E4D-3DD9C606E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686B7-2D5A-7572-9519-43EA7BD96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16C41F-3A67-338B-0E5A-C0889763F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D3DA2B-E618-A2D9-EED1-D144ACED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22696C-DD72-3EF8-5B2A-42944C81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341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6AC0C-3788-DB2D-A732-CFE3E23C0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FF95CF-3374-8D6C-3630-F94119AC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5284A-1767-1B09-D770-97D7CEF69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FCEE9-17E8-6269-BDC5-68D595C9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36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EB2293-9810-2715-171C-D6DE645D0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CFB2A0-870C-8070-3D4F-0061EAD4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CBF38-7C1D-B73C-9F1D-31141B5F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141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B79C4-1B20-0D7D-755D-0179BA33D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2FD08-9999-9D8D-DF9F-3AAA9F0BF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2427B-6CEF-0132-645A-EA211C292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C762C-D67F-6B9D-9003-066FD6014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902FE-24A1-8004-26CF-96A70DE2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22542-9AF6-75B4-2691-044E1151B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647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1E3A-1ACC-0E0F-AD0A-5E850D27A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2EDC37-650D-9463-8381-41FEF83D1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F2C72-9FA5-A1A5-05AF-467C4FFCC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7A7EA0-9F77-ACCF-B9F4-40F6A05BD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3F1EB-6D52-F332-7FB6-59FC6188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CB6489-3D17-7B00-E74F-C366D114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3886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AE41-D40C-E53A-3AB2-08091D762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D5C7C-AD30-A905-ABFF-9B2234FD2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E6577-F549-6446-26CE-8503CD84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17997-40A9-BE68-2F58-CAE711E3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CF573-449F-C7D1-ED74-0C6DAD6F4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488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D7950-80AB-174D-3F38-7905125B04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BE47B-E30A-0F4B-02D0-9F897E7B2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9C55F-A6AA-4D32-69FB-62BE94592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7A95F-E876-EA46-263C-A9271AB9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6E867-8882-98D5-0391-1C14A98AB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499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3C8368-85D3-251A-EF28-F6C3F361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E16B7-F4E8-F06F-85E2-0F8EAF6F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1E492-F063-0115-6A99-F6835273AA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BE2EC-69F9-47FD-84C1-5B95490469C6}" type="datetimeFigureOut">
              <a:rPr lang="th-TH" smtClean="0"/>
              <a:t>04/12/68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5A7D0-2A9D-F787-99DA-DBC10CAD9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7824D-DDC2-DDE3-8334-8EE5194E7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CF52B2-9778-4B2D-9921-AF676F7D9FE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621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w year background Images - Free Download on Freepik">
            <a:extLst>
              <a:ext uri="{FF2B5EF4-FFF2-40B4-BE49-F238E27FC236}">
                <a16:creationId xmlns:a16="http://schemas.microsoft.com/office/drawing/2014/main" id="{20888F07-5D73-1136-FB34-82BEDF159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" r="-1" b="-1"/>
          <a:stretch>
            <a:fillRect/>
          </a:stretch>
        </p:blipFill>
        <p:spPr bwMode="auto">
          <a:xfrm>
            <a:off x="3049" y="-22"/>
            <a:ext cx="12191977" cy="685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D4A35E-4BA2-4FA4-2463-CCB868E17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029" y="923708"/>
            <a:ext cx="8455564" cy="1338634"/>
          </a:xfrm>
        </p:spPr>
        <p:txBody>
          <a:bodyPr anchor="t">
            <a:noAutofit/>
          </a:bodyPr>
          <a:lstStyle/>
          <a:p>
            <a:r>
              <a:rPr lang="th-TH" sz="8000" b="1" dirty="0">
                <a:solidFill>
                  <a:srgbClr val="FFC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แจ้งวันหยุด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15DAE-CDB0-A9E5-A8E2-2F9A21F21BA5}"/>
              </a:ext>
            </a:extLst>
          </p:cNvPr>
          <p:cNvSpPr txBox="1"/>
          <p:nvPr/>
        </p:nvSpPr>
        <p:spPr>
          <a:xfrm>
            <a:off x="2595575" y="2219004"/>
            <a:ext cx="5334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FFC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เทศกาลปีใหม่ 2569</a:t>
            </a:r>
            <a:endParaRPr lang="th-TH" sz="4000" dirty="0">
              <a:solidFill>
                <a:srgbClr val="FFC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7EB025-33BC-0E54-9AC2-924DF0FA81D7}"/>
              </a:ext>
            </a:extLst>
          </p:cNvPr>
          <p:cNvSpPr/>
          <p:nvPr/>
        </p:nvSpPr>
        <p:spPr>
          <a:xfrm>
            <a:off x="749508" y="3152900"/>
            <a:ext cx="7749914" cy="265809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1F998F7-4146-B116-390A-E216DC2D7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98" y="3705099"/>
            <a:ext cx="9144000" cy="870323"/>
          </a:xfrm>
        </p:spPr>
        <p:txBody>
          <a:bodyPr/>
          <a:lstStyle/>
          <a:p>
            <a:r>
              <a:rPr lang="th-TH" sz="4000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ปิดวันที่ 28 ธันวาคม 68 - 4 มกราคม 69 </a:t>
            </a:r>
            <a:endParaRPr lang="en-US" sz="4000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8" name="Subtitle 4">
            <a:extLst>
              <a:ext uri="{FF2B5EF4-FFF2-40B4-BE49-F238E27FC236}">
                <a16:creationId xmlns:a16="http://schemas.microsoft.com/office/drawing/2014/main" id="{E1904A00-DC3E-9907-4239-57115B4DE912}"/>
              </a:ext>
            </a:extLst>
          </p:cNvPr>
          <p:cNvSpPr txBox="1">
            <a:spLocks/>
          </p:cNvSpPr>
          <p:nvPr/>
        </p:nvSpPr>
        <p:spPr>
          <a:xfrm>
            <a:off x="-21101" y="4758046"/>
            <a:ext cx="9144000" cy="870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dirty="0">
                <a:solidFill>
                  <a:schemeClr val="tx2">
                    <a:lumMod val="90000"/>
                    <a:lumOff val="10000"/>
                  </a:schemeClr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เปิดให้บริการปกติวันที่ 5 มกราคม 69 </a:t>
            </a:r>
            <a:endParaRPr lang="en-US" sz="3200" dirty="0">
              <a:solidFill>
                <a:schemeClr val="tx2">
                  <a:lumMod val="90000"/>
                  <a:lumOff val="10000"/>
                </a:schemeClr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endParaRPr lang="th-TH" sz="1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3EF860-1312-8CA7-1E3D-7BBA3D0568AE}"/>
              </a:ext>
            </a:extLst>
          </p:cNvPr>
          <p:cNvSpPr txBox="1"/>
          <p:nvPr/>
        </p:nvSpPr>
        <p:spPr>
          <a:xfrm>
            <a:off x="2889855" y="6108769"/>
            <a:ext cx="3469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chemeClr val="bg1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บริษัท ดีดี คาร์เซอร์วิส จำกัด</a:t>
            </a:r>
          </a:p>
        </p:txBody>
      </p:sp>
    </p:spTree>
    <p:extLst>
      <p:ext uri="{BB962C8B-B14F-4D97-AF65-F5344CB8AC3E}">
        <p14:creationId xmlns:p14="http://schemas.microsoft.com/office/powerpoint/2010/main" val="1033981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28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FC Palette</vt:lpstr>
      <vt:lpstr>Office Theme</vt:lpstr>
      <vt:lpstr>แจ้งวันหยุด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Aey Sakundejpaiboon</dc:creator>
  <cp:lastModifiedBy>Aey Sakundejpaiboon</cp:lastModifiedBy>
  <cp:revision>1</cp:revision>
  <dcterms:created xsi:type="dcterms:W3CDTF">2025-12-04T04:24:17Z</dcterms:created>
  <dcterms:modified xsi:type="dcterms:W3CDTF">2025-12-04T10:06:57Z</dcterms:modified>
</cp:coreProperties>
</file>