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F01"/>
    <a:srgbClr val="D8DD01"/>
    <a:srgbClr val="FF3300"/>
    <a:srgbClr val="180395"/>
    <a:srgbClr val="532476"/>
    <a:srgbClr val="006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76685-6F67-407E-81DE-443148687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FC2BAE-8173-4A35-B989-30268D856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E979A-B871-457B-8A4B-1A93DA264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BD7F3-2D9B-4554-8A7B-129E1C60B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9762A-27B8-414A-B159-C09471786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95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80EEC-D982-448F-93CF-448BDDFC0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EC871-4112-4282-BF04-22D965C24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DC495-326B-4272-9EC9-E149C81D0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5DD60-FD69-4F1A-8362-DB1EA7D95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B259F-509C-4615-97B0-01A6FD89A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E1B37-A80F-44AD-93FD-82371A25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A05381-6C3F-47FD-9B9D-151DD417F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F95E9-FC2C-408E-A4C2-86ABBD851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289A0-EC44-44BC-93D7-91A3CD20E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79D02-A6CA-477B-BD67-0BF4DD828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319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83C50-B490-4DA3-8B90-5F91A0088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D3DAF-BE5A-424D-A15A-7AF3CA085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D4398B-375C-4654-B5A7-C24688497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2C491-EDEB-4769-98DE-9BD7CF5B3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93579-9CF8-48DF-A0F9-C5A07B2D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2FF5C-FBE4-4E27-BE50-246DA8C0C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61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2ED6-6B3D-4DAA-807D-09BCD3C5F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8B6DB-D7C0-412C-B901-48FEE0D14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1AC94-F94E-4910-8247-6CB35BF9F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5DD73-B00B-484B-80D0-49B196398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9C4DA-B4E2-48DA-9F8D-4807CEB8C3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ACE513-BBAE-4E97-8C33-20B3D6D41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79F58C-DD23-4F4D-A036-FF248339F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D1A146-D056-4688-9FDD-FABD49FEC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3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1CD4A-2B3F-4CF3-8949-85CCC4A8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E32737-5F77-4949-A0C5-51690378C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EF4588-3186-4C66-801A-37C2F3F4F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E9D844-46A6-4B4C-9EF5-5021D995C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78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2F1BF0-4E4E-4671-8BD9-6FCF9FEB3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4CC987-3269-466A-B13C-E5891FA61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F9B1D-92E2-4ABA-A373-27C653CEB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90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F9254-BC93-48B8-929D-F13AB0995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2B371-B4D9-4EBF-8D92-4C7767312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15714-D264-403E-BEBD-B75EC8E80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A28E21-E456-4F05-A469-EC6AE02D6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56D5AE-297D-438B-A663-D71257E24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FC920-1509-4007-838D-A91BA772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44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E8FE0-5AFB-481D-8AA1-26279EF59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6D8EFF-21AC-44B6-92A9-3B2ED50E6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4D7C36-2004-4DBB-B833-67F7AF506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093E2E-D8B1-48DA-A4A6-1374CA9F4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485D6-01CD-4C9C-B9BF-9C36A2070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F56482-CC11-4755-868B-377C88C85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28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78600-2264-449F-8F2B-DFC970134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F0F79D-8E5A-4AA5-BE08-C21576A5B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FEC00-213A-4309-A5BF-A3404E0F1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4882F-899B-4FB7-B18D-1ACBA55EE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8902F-0430-4CB9-99E0-E31C24A18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44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299858-16A5-4BC6-9040-724ACBE03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C92440-0AD7-45F4-B3C5-713F35E5E7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0A752-23A5-4F14-861D-8B042D9C8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4FFEC-8B29-44AB-B604-2AB39AAC0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1DE18-8A1B-45B9-8AB9-2DBF52189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25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E9EEB9-45FB-4785-A253-DA4556012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EB157-8ADE-41A1-B8AA-908CD5823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4A5E0-E1CF-4CD3-B6F9-A514C1FF1E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0B2201-3574-44FB-8167-2A218CD6E22D}" type="datetimeFigureOut">
              <a:rPr lang="en-US" smtClean="0"/>
              <a:t>17-Dec-18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2CF5C-AE2C-424B-A85B-8F7F32B8E8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7CEE6-3433-4F8C-B164-B8E58B3D0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EFAA1-10E7-4B50-85EC-7BA73037F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3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11CB00-190C-4E7B-9FF3-FEA7CD985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156" y="508052"/>
            <a:ext cx="2491409" cy="16504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77C3C54-061A-4495-9F67-6DBCD425CA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2" y="1200233"/>
            <a:ext cx="6476800" cy="516835"/>
          </a:xfrm>
        </p:spPr>
        <p:txBody>
          <a:bodyPr>
            <a:noAutofit/>
          </a:bodyPr>
          <a:lstStyle/>
          <a:p>
            <a:pPr algn="l"/>
            <a:r>
              <a:rPr lang="th-TH" sz="4000" b="1" dirty="0">
                <a:solidFill>
                  <a:schemeClr val="accent1">
                    <a:lumMod val="50000"/>
                  </a:schemeClr>
                </a:solidFill>
              </a:rPr>
              <a:t>  ธ.ทหารไทย	  เลขที่  001-752-2178</a:t>
            </a:r>
          </a:p>
          <a:p>
            <a:pPr algn="l"/>
            <a:endParaRPr lang="en-US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7645DD-0E32-456B-984E-AD36B5FBAF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0674" y="15671"/>
            <a:ext cx="6400799" cy="957348"/>
          </a:xfrm>
        </p:spPr>
        <p:txBody>
          <a:bodyPr>
            <a:noAutofit/>
          </a:bodyPr>
          <a:lstStyle/>
          <a:p>
            <a:br>
              <a:rPr lang="th-TH" sz="4400" u="sng" dirty="0">
                <a:solidFill>
                  <a:schemeClr val="accent1">
                    <a:lumMod val="75000"/>
                  </a:schemeClr>
                </a:solidFill>
                <a:cs typeface="+mn-cs"/>
              </a:rPr>
            </a:br>
            <a:r>
              <a:rPr lang="th-TH" sz="4400" b="1" u="sng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ธนธร พิพัฒน์พัลลภ </a:t>
            </a:r>
            <a:r>
              <a:rPr lang="th-TH" sz="4400" u="sng" dirty="0">
                <a:solidFill>
                  <a:schemeClr val="accent1">
                    <a:lumMod val="75000"/>
                  </a:schemeClr>
                </a:solidFill>
                <a:cs typeface="+mn-cs"/>
              </a:rPr>
              <a:t>ออมทรัพย์ </a:t>
            </a:r>
            <a:endParaRPr lang="en-US" sz="4400" u="sng" dirty="0">
              <a:solidFill>
                <a:schemeClr val="accent1">
                  <a:lumMod val="75000"/>
                </a:schemeClr>
              </a:solidFill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65F792C-B79A-4C02-93B0-76BCE5423590}"/>
              </a:ext>
            </a:extLst>
          </p:cNvPr>
          <p:cNvSpPr txBox="1">
            <a:spLocks/>
          </p:cNvSpPr>
          <p:nvPr/>
        </p:nvSpPr>
        <p:spPr>
          <a:xfrm>
            <a:off x="3085508" y="1984019"/>
            <a:ext cx="6248794" cy="6429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h-TH" sz="4000" b="1" dirty="0">
                <a:solidFill>
                  <a:srgbClr val="00682F"/>
                </a:solidFill>
              </a:rPr>
              <a:t>ธ.กสิกรไทย	        เลขที่	 730-236-8494</a:t>
            </a:r>
            <a:endParaRPr lang="en-US" sz="4000" b="1" dirty="0">
              <a:solidFill>
                <a:srgbClr val="00682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B29FAC-9742-48C7-BA54-527E210F1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940" y="1770364"/>
            <a:ext cx="1023719" cy="7677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A3FD81-37FC-4DDB-BE67-5E09E130C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385" y="2628270"/>
            <a:ext cx="1196828" cy="7180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67FAB0D-D94C-4D71-9CA3-917C2B0FD16B}"/>
              </a:ext>
            </a:extLst>
          </p:cNvPr>
          <p:cNvSpPr txBox="1"/>
          <p:nvPr/>
        </p:nvSpPr>
        <p:spPr>
          <a:xfrm>
            <a:off x="3103141" y="3656034"/>
            <a:ext cx="60276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180395"/>
                </a:solidFill>
              </a:rPr>
              <a:t>ธ.กรุงเทพ           เลขที่ 196-033-6830</a:t>
            </a:r>
            <a:endParaRPr lang="en-US" sz="4000" b="1" dirty="0">
              <a:solidFill>
                <a:srgbClr val="180395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2413F3-3905-440C-A933-DB93BEBB1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467" y="3486278"/>
            <a:ext cx="1179810" cy="7078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AB5F23-5A39-4101-939B-04FA5AA29055}"/>
              </a:ext>
            </a:extLst>
          </p:cNvPr>
          <p:cNvSpPr txBox="1"/>
          <p:nvPr/>
        </p:nvSpPr>
        <p:spPr>
          <a:xfrm>
            <a:off x="3103141" y="4589204"/>
            <a:ext cx="60099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00B0F0"/>
                </a:solidFill>
              </a:rPr>
              <a:t>ธ.กรุงไทย           เลขที่ 691-003-1717</a:t>
            </a:r>
            <a:endParaRPr lang="en-US" sz="4000" b="1" dirty="0">
              <a:solidFill>
                <a:srgbClr val="00B0F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A22F319-DFC7-40C6-A941-C87B1A8762BE}"/>
              </a:ext>
            </a:extLst>
          </p:cNvPr>
          <p:cNvSpPr txBox="1">
            <a:spLocks/>
          </p:cNvSpPr>
          <p:nvPr/>
        </p:nvSpPr>
        <p:spPr>
          <a:xfrm>
            <a:off x="3067875" y="2835711"/>
            <a:ext cx="6248794" cy="6429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th-TH" sz="4000" b="1" dirty="0">
                <a:solidFill>
                  <a:srgbClr val="532476"/>
                </a:solidFill>
              </a:rPr>
              <a:t>ธ.ไทยพาณิชย์      เลขที่ 157-222-6146</a:t>
            </a:r>
            <a:endParaRPr lang="en-US" sz="4000" b="1" dirty="0">
              <a:solidFill>
                <a:srgbClr val="532476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EBCAA3-C6CB-49F6-B596-74CAE4267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1971" y="4254565"/>
            <a:ext cx="1079817" cy="91109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D24BC2F-C39D-401B-AE00-A9BCCBD93D20}"/>
              </a:ext>
            </a:extLst>
          </p:cNvPr>
          <p:cNvSpPr txBox="1"/>
          <p:nvPr/>
        </p:nvSpPr>
        <p:spPr>
          <a:xfrm>
            <a:off x="3085508" y="5296602"/>
            <a:ext cx="61350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FF3300"/>
                </a:solidFill>
              </a:rPr>
              <a:t>ธ.ธนชาต            เลขที่ 098-601-2345</a:t>
            </a:r>
            <a:endParaRPr lang="en-US" dirty="0">
              <a:solidFill>
                <a:srgbClr val="FF33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5057C1-633D-4E77-BA82-260354E28434}"/>
              </a:ext>
            </a:extLst>
          </p:cNvPr>
          <p:cNvSpPr txBox="1"/>
          <p:nvPr/>
        </p:nvSpPr>
        <p:spPr>
          <a:xfrm>
            <a:off x="3085508" y="6030486"/>
            <a:ext cx="61109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solidFill>
                  <a:srgbClr val="CACF01"/>
                </a:solidFill>
              </a:rPr>
              <a:t>ธ. กรุงศรี		 เลขที่ 424-146-3431</a:t>
            </a:r>
            <a:endParaRPr lang="en-US" sz="4000" dirty="0">
              <a:solidFill>
                <a:srgbClr val="CACF01"/>
              </a:solidFill>
            </a:endParaRPr>
          </a:p>
          <a:p>
            <a:endParaRPr lang="en-US" sz="4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BCDAA8D-F25E-49A5-9594-04FA41B879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4154" y="5214757"/>
            <a:ext cx="1474236" cy="5896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F348A45-6520-48AE-929C-D7E99A278A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4940" y="5937725"/>
            <a:ext cx="1145481" cy="8591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ED25A7C-296E-4785-A2F4-116B4D35EE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0769" y="-13255"/>
            <a:ext cx="3290254" cy="412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578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ธนธร พิพัฒน์พัลลภ ออมทรัพย์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เลขบัญชีสำหรับลูกค้าโอนเงิน ธนธร พิพัฒน์พัลลภ ออมทรัพย์</dc:title>
  <dc:creator>Torn Aey</dc:creator>
  <cp:lastModifiedBy>Torn Aey</cp:lastModifiedBy>
  <cp:revision>9</cp:revision>
  <dcterms:created xsi:type="dcterms:W3CDTF">2018-12-15T09:59:08Z</dcterms:created>
  <dcterms:modified xsi:type="dcterms:W3CDTF">2018-12-17T04:33:04Z</dcterms:modified>
</cp:coreProperties>
</file>