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6858000" cy="9906000" type="A4"/>
  <p:notesSz cx="7099300" cy="10234613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08" autoAdjust="0"/>
  </p:normalViewPr>
  <p:slideViewPr>
    <p:cSldViewPr>
      <p:cViewPr>
        <p:scale>
          <a:sx n="70" d="100"/>
          <a:sy n="70" d="100"/>
        </p:scale>
        <p:origin x="1884" y="-726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6" d="100"/>
          <a:sy n="46" d="100"/>
        </p:scale>
        <p:origin x="-1699" y="-86"/>
      </p:cViewPr>
      <p:guideLst>
        <p:guide orient="horz" pos="3224"/>
        <p:guide pos="22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721109"/>
            <a:ext cx="3076363" cy="511730"/>
          </a:xfrm>
          <a:prstGeom prst="rect">
            <a:avLst/>
          </a:prstGeom>
        </p:spPr>
        <p:txBody>
          <a:bodyPr vert="horz" lIns="94746" tIns="47373" rIns="94746" bIns="47373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4" y="9721109"/>
            <a:ext cx="3076363" cy="511730"/>
          </a:xfrm>
          <a:prstGeom prst="rect">
            <a:avLst/>
          </a:prstGeom>
        </p:spPr>
        <p:txBody>
          <a:bodyPr vert="horz" lIns="94746" tIns="47373" rIns="94746" bIns="47373" rtlCol="0" anchor="b"/>
          <a:lstStyle>
            <a:lvl1pPr algn="r">
              <a:defRPr sz="1200"/>
            </a:lvl1pPr>
          </a:lstStyle>
          <a:p>
            <a:fld id="{DF9757E2-F4F0-4BB2-A534-4150923972C4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284797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3076363" cy="511730"/>
          </a:xfrm>
          <a:prstGeom prst="rect">
            <a:avLst/>
          </a:prstGeom>
        </p:spPr>
        <p:txBody>
          <a:bodyPr vert="horz" lIns="94746" tIns="47373" rIns="94746" bIns="47373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3"/>
            <a:ext cx="3076363" cy="511730"/>
          </a:xfrm>
          <a:prstGeom prst="rect">
            <a:avLst/>
          </a:prstGeom>
        </p:spPr>
        <p:txBody>
          <a:bodyPr vert="horz" lIns="94746" tIns="47373" rIns="94746" bIns="47373" rtlCol="0"/>
          <a:lstStyle>
            <a:lvl1pPr algn="r">
              <a:defRPr sz="1200"/>
            </a:lvl1pPr>
          </a:lstStyle>
          <a:p>
            <a:fld id="{543DB5DC-21C2-499D-8923-00E89A57A3EC}" type="datetimeFigureOut">
              <a:rPr lang="th-TH" smtClean="0"/>
              <a:pPr/>
              <a:t>20/03/69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20913" y="766763"/>
            <a:ext cx="2657475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46" tIns="47373" rIns="94746" bIns="47373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1" y="4861443"/>
            <a:ext cx="5679440" cy="4605576"/>
          </a:xfrm>
          <a:prstGeom prst="rect">
            <a:avLst/>
          </a:prstGeom>
        </p:spPr>
        <p:txBody>
          <a:bodyPr vert="horz" lIns="94746" tIns="47373" rIns="94746" bIns="47373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721109"/>
            <a:ext cx="3076363" cy="511730"/>
          </a:xfrm>
          <a:prstGeom prst="rect">
            <a:avLst/>
          </a:prstGeom>
        </p:spPr>
        <p:txBody>
          <a:bodyPr vert="horz" lIns="94746" tIns="47373" rIns="94746" bIns="47373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9"/>
            <a:ext cx="3076363" cy="511730"/>
          </a:xfrm>
          <a:prstGeom prst="rect">
            <a:avLst/>
          </a:prstGeom>
        </p:spPr>
        <p:txBody>
          <a:bodyPr vert="horz" lIns="94746" tIns="47373" rIns="94746" bIns="47373" rtlCol="0" anchor="b"/>
          <a:lstStyle>
            <a:lvl1pPr algn="r">
              <a:defRPr sz="1200"/>
            </a:lvl1pPr>
          </a:lstStyle>
          <a:p>
            <a:fld id="{80A8FEB2-E4A1-450C-B1C7-6C3287FD3CC7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62278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20913" y="766763"/>
            <a:ext cx="26574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A8FEB2-E4A1-450C-B1C7-6C3287FD3CC7}" type="slidenum">
              <a:rPr lang="th-TH" smtClean="0"/>
              <a:pPr/>
              <a:t>1</a:t>
            </a:fld>
            <a:endParaRPr 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2446793-BA21-6498-0303-7260E0433E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3637" y="731661"/>
            <a:ext cx="3425563" cy="2179903"/>
          </a:xfrm>
          <a:prstGeom prst="rect">
            <a:avLst/>
          </a:prstGeom>
        </p:spPr>
      </p:pic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-3500486" y="0"/>
            <a:ext cx="159280" cy="428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-3500486" y="264181"/>
            <a:ext cx="159280" cy="428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th-TH"/>
          </a:p>
        </p:txBody>
      </p:sp>
      <p:grpSp>
        <p:nvGrpSpPr>
          <p:cNvPr id="12" name="Group 11"/>
          <p:cNvGrpSpPr/>
          <p:nvPr/>
        </p:nvGrpSpPr>
        <p:grpSpPr>
          <a:xfrm>
            <a:off x="1004852" y="809596"/>
            <a:ext cx="5567420" cy="2571768"/>
            <a:chOff x="849561" y="1157406"/>
            <a:chExt cx="5567420" cy="2571768"/>
          </a:xfrm>
        </p:grpSpPr>
        <p:sp>
          <p:nvSpPr>
            <p:cNvPr id="2051" name="AutoShape 3"/>
            <p:cNvSpPr>
              <a:spLocks noChangeShapeType="1"/>
            </p:cNvSpPr>
            <p:nvPr/>
          </p:nvSpPr>
          <p:spPr bwMode="auto">
            <a:xfrm flipV="1">
              <a:off x="949301" y="1157406"/>
              <a:ext cx="5327103" cy="216664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th-TH"/>
            </a:p>
          </p:txBody>
        </p:sp>
        <p:sp>
          <p:nvSpPr>
            <p:cNvPr id="2050" name="AutoShape 2"/>
            <p:cNvSpPr>
              <a:spLocks noChangeShapeType="1"/>
            </p:cNvSpPr>
            <p:nvPr/>
          </p:nvSpPr>
          <p:spPr bwMode="auto">
            <a:xfrm flipV="1">
              <a:off x="1089878" y="1562531"/>
              <a:ext cx="5327103" cy="216664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th-TH"/>
            </a:p>
          </p:txBody>
        </p:sp>
        <p:sp>
          <p:nvSpPr>
            <p:cNvPr id="10" name="TextBox 9"/>
            <p:cNvSpPr txBox="1"/>
            <p:nvPr/>
          </p:nvSpPr>
          <p:spPr>
            <a:xfrm rot="20205804">
              <a:off x="849561" y="2264078"/>
              <a:ext cx="55290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th-TH" sz="2400" dirty="0"/>
                <a:t>ใช้สำหรับรับแสกนใบหน้าคอนโดศุภาลัยพรีเมียร์เจริญนครเท่านั้น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8EAFA380-7E02-9159-BB86-74039BE817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73590">
            <a:off x="3959872" y="3023952"/>
            <a:ext cx="2247900" cy="49593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14</Words>
  <Application>Microsoft Office PowerPoint</Application>
  <PresentationFormat>A4 Paper (210x297 mm)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Computer</dc:creator>
  <cp:lastModifiedBy>Aey Sakundejpaiboon</cp:lastModifiedBy>
  <cp:revision>14</cp:revision>
  <cp:lastPrinted>2026-03-20T04:55:59Z</cp:lastPrinted>
  <dcterms:created xsi:type="dcterms:W3CDTF">2014-11-14T08:34:04Z</dcterms:created>
  <dcterms:modified xsi:type="dcterms:W3CDTF">2026-03-20T04:56:06Z</dcterms:modified>
</cp:coreProperties>
</file>