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67" d="100"/>
          <a:sy n="67" d="100"/>
        </p:scale>
        <p:origin x="771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4DAB3-9030-8476-7DC6-D81F7C612A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76D001-B9B1-0BBA-5570-84ECB59F57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FD563E-298F-E655-6B78-6AA4B91211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A18EF-A74F-4524-9B84-87CC2F0DD69B}" type="datetimeFigureOut">
              <a:rPr lang="th-TH" smtClean="0"/>
              <a:t>09/06/66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148A59-BE18-E90B-242A-98DC98B91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BE7014-78FE-719D-7787-F017F7D43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4A869-A79E-451B-A20C-CE10F2BE77C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0085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8467B-6E71-4824-ACC4-97A9E649F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227D68-EE73-CDB5-69C0-0CF7560F4A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140A39-F4D3-1945-DAAC-25B2DFBF40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A18EF-A74F-4524-9B84-87CC2F0DD69B}" type="datetimeFigureOut">
              <a:rPr lang="th-TH" smtClean="0"/>
              <a:t>09/06/66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B47815-0CDE-B100-A22E-67C678B9E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C59C5F-BF74-E665-9D41-CCA57016E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4A869-A79E-451B-A20C-CE10F2BE77C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98397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990531-9AD1-2412-F506-1E8DD47DF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577B67-D4E0-0B0E-5332-7AA858ADE4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DF0030-2ED4-21C4-FDF2-049FA8B1F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A18EF-A74F-4524-9B84-87CC2F0DD69B}" type="datetimeFigureOut">
              <a:rPr lang="th-TH" smtClean="0"/>
              <a:t>09/06/66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0953C9-15C0-79B9-80F9-E36ADB282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1ADA33-CC7F-B64C-4AF2-92278F08F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4A869-A79E-451B-A20C-CE10F2BE77C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80867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F73D9-F294-E6CC-4E8F-3BEDAA0E3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7232C1-487B-F250-6F05-AA92D95E82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EB36BE-F327-0FFF-B225-57EC074817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59DEFC-88EE-7603-6565-57DFE4D55A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A18EF-A74F-4524-9B84-87CC2F0DD69B}" type="datetimeFigureOut">
              <a:rPr lang="th-TH" smtClean="0"/>
              <a:t>09/06/66</a:t>
            </a:fld>
            <a:endParaRPr lang="th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D67B96-0270-59D8-03DE-AE830DD86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C43225-79C2-896F-5963-ECA182250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4A869-A79E-451B-A20C-CE10F2BE77C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30608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38D45-34A7-391E-8E42-7CFFFB768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671937-9D1A-BA1D-DDA6-F4CE1311C6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F07ED9-8172-90E8-1080-774C531402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3228A1-6B3B-979A-7CFA-8A3ED12465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EB409B7-0F2D-972D-200A-8F01C054FD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E4E15C8-7CF6-317F-DCAB-3552B54A7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A18EF-A74F-4524-9B84-87CC2F0DD69B}" type="datetimeFigureOut">
              <a:rPr lang="th-TH" smtClean="0"/>
              <a:t>09/06/66</a:t>
            </a:fld>
            <a:endParaRPr lang="th-T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F30A8A7-BF18-9DFE-62BA-66388E9E7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40C8178-158F-A33B-9E2B-5FA1498F6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4A869-A79E-451B-A20C-CE10F2BE77C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99011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8170A5-9DF7-5780-C5DB-546A8493B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2DD796-DEDC-2F93-E4BD-B165E6CAF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A18EF-A74F-4524-9B84-87CC2F0DD69B}" type="datetimeFigureOut">
              <a:rPr lang="th-TH" smtClean="0"/>
              <a:t>09/06/66</a:t>
            </a:fld>
            <a:endParaRPr lang="th-T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5260B0-14BB-A5CC-0889-5F7FB5181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AC4939-3033-3E46-5AD0-15D374486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4A869-A79E-451B-A20C-CE10F2BE77C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92067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466DFE-1349-A408-753C-F5AF209467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A18EF-A74F-4524-9B84-87CC2F0DD69B}" type="datetimeFigureOut">
              <a:rPr lang="th-TH" smtClean="0"/>
              <a:t>09/06/66</a:t>
            </a:fld>
            <a:endParaRPr lang="th-T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776531-2123-C0DF-533F-0366D0D4F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165777-EE58-247F-B94D-FAFE7B2F2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4A869-A79E-451B-A20C-CE10F2BE77C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30766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D6092-D404-771C-E124-7D75C7F2C7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EDF477-446E-7E57-BFB2-2D3EAEF1C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51CCFA-07B6-7D0E-6DB3-38193A35AE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F0DCFB-B115-D73C-FE1F-755F01070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A18EF-A74F-4524-9B84-87CC2F0DD69B}" type="datetimeFigureOut">
              <a:rPr lang="th-TH" smtClean="0"/>
              <a:t>09/06/66</a:t>
            </a:fld>
            <a:endParaRPr lang="th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D17422-FFD7-2B8E-C78E-573D6FC81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7E84F7-94F1-19B1-C021-809305BEA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4A869-A79E-451B-A20C-CE10F2BE77C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01487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83677-B8D1-CB80-9583-BE7862BC3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7ADC1DD-FF43-1122-8559-FBFA6D8465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96B035-605E-39C7-060F-C15811BB99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9B9F6F-5228-0AA5-4C99-980E71E49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A18EF-A74F-4524-9B84-87CC2F0DD69B}" type="datetimeFigureOut">
              <a:rPr lang="th-TH" smtClean="0"/>
              <a:t>09/06/66</a:t>
            </a:fld>
            <a:endParaRPr lang="th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BBC50B-4D8F-75FC-F716-747A47F7E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A3DFEC-5871-E128-AC05-1F66FD914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4A869-A79E-451B-A20C-CE10F2BE77C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31875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2583B-1DC3-86C7-FEF8-859876946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42FAB6-343C-9488-1D26-EC15AB8F37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CCD450-00E5-5189-090E-293556985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A18EF-A74F-4524-9B84-87CC2F0DD69B}" type="datetimeFigureOut">
              <a:rPr lang="th-TH" smtClean="0"/>
              <a:t>09/06/66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F673E8-5BFC-13C0-B4B6-58812AD56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3CCCC5-A689-F453-E334-9D7C08980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4A869-A79E-451B-A20C-CE10F2BE77C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29626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6106C0-A9F4-ACA4-21A6-D0B050E792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4AAC45-721F-3B18-6429-0724F5223F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DDFD28-9E44-09A2-A7F9-BDE48C5A5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A18EF-A74F-4524-9B84-87CC2F0DD69B}" type="datetimeFigureOut">
              <a:rPr lang="th-TH" smtClean="0"/>
              <a:t>09/06/66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005232-C6FE-F60E-7E22-8B01FDD04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76042B-785C-F695-705B-DD1F284AD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4A869-A79E-451B-A20C-CE10F2BE77C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69018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934531D-16F9-3874-E132-A73CA48BC3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774D7C-4FDC-8413-9927-C7C54A490B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FE8700-E619-AB84-D183-0B19D6F01B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8A18EF-A74F-4524-9B84-87CC2F0DD69B}" type="datetimeFigureOut">
              <a:rPr lang="th-TH" smtClean="0"/>
              <a:t>09/06/66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7AF349-BAF5-62AA-5B38-596FE92714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A919B2-84F6-41F6-552A-A2FA49AE9D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34A869-A79E-451B-A20C-CE10F2BE77C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96995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291F54F-8919-A9E3-30AD-C6945E6969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1262" y="771897"/>
            <a:ext cx="11245933" cy="6377048"/>
          </a:xfrm>
        </p:spPr>
        <p:txBody>
          <a:bodyPr>
            <a:normAutofit/>
          </a:bodyPr>
          <a:lstStyle/>
          <a:p>
            <a:r>
              <a:rPr lang="en-US" sz="4400" dirty="0"/>
              <a:t>Due to the bank regulation, we do </a:t>
            </a:r>
            <a:r>
              <a:rPr lang="en-US" sz="4400" dirty="0">
                <a:solidFill>
                  <a:srgbClr val="FF0000"/>
                </a:solidFill>
              </a:rPr>
              <a:t>NOT ACCEPT</a:t>
            </a:r>
          </a:p>
          <a:p>
            <a:r>
              <a:rPr lang="en-US" sz="4400" dirty="0"/>
              <a:t>Credit card </a:t>
            </a:r>
            <a:r>
              <a:rPr lang="en-US" sz="4400" b="1" u="sng" dirty="0">
                <a:solidFill>
                  <a:srgbClr val="FF0000"/>
                </a:solidFill>
              </a:rPr>
              <a:t>without signature</a:t>
            </a:r>
          </a:p>
          <a:p>
            <a:endParaRPr lang="en-US" sz="4400" dirty="0"/>
          </a:p>
          <a:p>
            <a:r>
              <a:rPr lang="en-US" sz="4400" b="1" u="sng" dirty="0"/>
              <a:t>AND</a:t>
            </a:r>
          </a:p>
          <a:p>
            <a:endParaRPr lang="en-US" sz="4400" dirty="0"/>
          </a:p>
          <a:p>
            <a:r>
              <a:rPr lang="en-US" sz="4400"/>
              <a:t>All payment slips </a:t>
            </a:r>
            <a:r>
              <a:rPr lang="en-US" sz="4400" dirty="0">
                <a:solidFill>
                  <a:srgbClr val="FF0000"/>
                </a:solidFill>
              </a:rPr>
              <a:t>MUST</a:t>
            </a:r>
            <a:r>
              <a:rPr lang="en-US" sz="4400" dirty="0"/>
              <a:t> be signed.</a:t>
            </a:r>
          </a:p>
          <a:p>
            <a:endParaRPr lang="en-US" sz="4400" dirty="0"/>
          </a:p>
          <a:p>
            <a:pPr algn="r"/>
            <a:r>
              <a:rPr lang="en-US" sz="4400" dirty="0"/>
              <a:t>Thank you</a:t>
            </a:r>
            <a:endParaRPr lang="th-TH" sz="4400" dirty="0"/>
          </a:p>
        </p:txBody>
      </p:sp>
    </p:spTree>
    <p:extLst>
      <p:ext uri="{BB962C8B-B14F-4D97-AF65-F5344CB8AC3E}">
        <p14:creationId xmlns:p14="http://schemas.microsoft.com/office/powerpoint/2010/main" val="31833883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24</Words>
  <Application>Microsoft Office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Aey Sakundejpaiboon</dc:creator>
  <cp:lastModifiedBy>Aey Sakundejpaiboon</cp:lastModifiedBy>
  <cp:revision>2</cp:revision>
  <cp:lastPrinted>2023-06-09T07:07:06Z</cp:lastPrinted>
  <dcterms:created xsi:type="dcterms:W3CDTF">2023-06-09T07:00:24Z</dcterms:created>
  <dcterms:modified xsi:type="dcterms:W3CDTF">2023-06-09T07:11:41Z</dcterms:modified>
</cp:coreProperties>
</file>