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7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763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88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23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04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0995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38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09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7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450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48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3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3/17/2023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375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E9D7B4-B303-418D-82A2-7990FD75E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1" descr="Pink and blue clouds">
            <a:extLst>
              <a:ext uri="{FF2B5EF4-FFF2-40B4-BE49-F238E27FC236}">
                <a16:creationId xmlns:a16="http://schemas.microsoft.com/office/drawing/2014/main" id="{B4AD3AF8-8225-FFAD-051A-657B1873ED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2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C880D1-7443-E1A7-8D10-15EFCD36C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37234"/>
            <a:ext cx="12192000" cy="3120766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4F12D1-0880-3EFD-6322-2A49FB3BFED8}"/>
              </a:ext>
            </a:extLst>
          </p:cNvPr>
          <p:cNvSpPr/>
          <p:nvPr/>
        </p:nvSpPr>
        <p:spPr>
          <a:xfrm>
            <a:off x="3501724" y="2940257"/>
            <a:ext cx="45688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FC Palette Color" pitchFamily="2" charset="-34"/>
                <a:cs typeface="FC Palette Color" pitchFamily="2" charset="-34"/>
              </a:rPr>
              <a:t>ชุดเลี้ยงหนอนผีเสื้อ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FC Palette Color" pitchFamily="2" charset="-34"/>
              <a:cs typeface="FC Palette Color" pitchFamily="2" charset="-3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D057165-B161-159B-0943-E32DE87FFF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7420" y="439382"/>
            <a:ext cx="1953055" cy="21656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A183B62-B97A-C9F2-F2A2-5130978607CC}"/>
              </a:ext>
            </a:extLst>
          </p:cNvPr>
          <p:cNvSpPr txBox="1"/>
          <p:nvPr/>
        </p:nvSpPr>
        <p:spPr>
          <a:xfrm>
            <a:off x="5943712" y="1878793"/>
            <a:ext cx="1919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>
                <a:solidFill>
                  <a:schemeClr val="accent2">
                    <a:lumMod val="75000"/>
                  </a:schemeClr>
                </a:solidFill>
                <a:latin typeface="FC Palette Color" pitchFamily="2" charset="-34"/>
                <a:cs typeface="FC Palette Color" pitchFamily="2" charset="-34"/>
              </a:rPr>
              <a:t>หนอนผีเสื้อ 7 ตัว</a:t>
            </a:r>
          </a:p>
        </p:txBody>
      </p:sp>
      <p:pic>
        <p:nvPicPr>
          <p:cNvPr id="26" name="Picture 25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42D5832B-263E-502D-2085-A1FABB74C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613" y="1683135"/>
            <a:ext cx="3145255" cy="23584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 descr="A picture containing trunk">
            <a:extLst>
              <a:ext uri="{FF2B5EF4-FFF2-40B4-BE49-F238E27FC236}">
                <a16:creationId xmlns:a16="http://schemas.microsoft.com/office/drawing/2014/main" id="{8BA15370-F1FB-74D9-E4A1-E6E38D18F8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140" y="4322110"/>
            <a:ext cx="2325935" cy="17440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4AD9E21-82E9-60FB-B0D6-4E941B447FC8}"/>
              </a:ext>
            </a:extLst>
          </p:cNvPr>
          <p:cNvSpPr txBox="1"/>
          <p:nvPr/>
        </p:nvSpPr>
        <p:spPr>
          <a:xfrm>
            <a:off x="7774239" y="4107953"/>
            <a:ext cx="3735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dirty="0">
                <a:solidFill>
                  <a:schemeClr val="accent2">
                    <a:lumMod val="75000"/>
                  </a:schemeClr>
                </a:solidFill>
                <a:latin typeface="FC Palette Color" pitchFamily="2" charset="-34"/>
                <a:cs typeface="FC Palette Color" pitchFamily="2" charset="-34"/>
              </a:rPr>
              <a:t>กล่องเลี้ยงหนอนขนาด 27.5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FC Palette Color" pitchFamily="2" charset="-34"/>
                <a:cs typeface="FC Palette Color" pitchFamily="2" charset="-34"/>
              </a:rPr>
              <a:t>x17.5x14 cm.</a:t>
            </a:r>
          </a:p>
          <a:p>
            <a:pPr algn="ctr"/>
            <a:r>
              <a:rPr lang="th-TH" sz="2000" dirty="0">
                <a:solidFill>
                  <a:schemeClr val="accent2">
                    <a:lumMod val="75000"/>
                  </a:schemeClr>
                </a:solidFill>
                <a:latin typeface="FC Palette Color" pitchFamily="2" charset="-34"/>
                <a:cs typeface="FC Palette Color" pitchFamily="2" charset="-34"/>
              </a:rPr>
              <a:t>พร้อมเจาะรูตาข่ายระบายอากาศ และ ตะแกรงกรองอึ</a:t>
            </a:r>
          </a:p>
        </p:txBody>
      </p:sp>
      <p:pic>
        <p:nvPicPr>
          <p:cNvPr id="31" name="Picture 30" descr="Map&#10;&#10;Description automatically generated">
            <a:extLst>
              <a:ext uri="{FF2B5EF4-FFF2-40B4-BE49-F238E27FC236}">
                <a16:creationId xmlns:a16="http://schemas.microsoft.com/office/drawing/2014/main" id="{2EF985B4-C219-73FE-2643-46AD8D5F3C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5816" y="1924490"/>
            <a:ext cx="2814885" cy="26424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E478D0B-E13A-8F4C-889E-290140802937}"/>
              </a:ext>
            </a:extLst>
          </p:cNvPr>
          <p:cNvSpPr txBox="1"/>
          <p:nvPr/>
        </p:nvSpPr>
        <p:spPr>
          <a:xfrm>
            <a:off x="266346" y="4697903"/>
            <a:ext cx="3735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dirty="0">
                <a:solidFill>
                  <a:schemeClr val="accent2">
                    <a:lumMod val="75000"/>
                  </a:schemeClr>
                </a:solidFill>
                <a:latin typeface="FC Palette Color" pitchFamily="2" charset="-34"/>
                <a:cs typeface="FC Palette Color" pitchFamily="2" charset="-34"/>
              </a:rPr>
              <a:t>พืชอาหาร + คู่มือเลี้ยง</a:t>
            </a:r>
          </a:p>
          <a:p>
            <a:pPr algn="ctr"/>
            <a:r>
              <a:rPr lang="th-TH" sz="2000" dirty="0">
                <a:solidFill>
                  <a:schemeClr val="accent2">
                    <a:lumMod val="75000"/>
                  </a:schemeClr>
                </a:solidFill>
                <a:latin typeface="FC Palette Color" pitchFamily="2" charset="-34"/>
                <a:cs typeface="FC Palette Color" pitchFamily="2" charset="-34"/>
              </a:rPr>
              <a:t>+กระดาษทิชชูเช็ดอึ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22B44F3-07C5-6E60-1350-2FBA477BB6F3}"/>
              </a:ext>
            </a:extLst>
          </p:cNvPr>
          <p:cNvSpPr txBox="1"/>
          <p:nvPr/>
        </p:nvSpPr>
        <p:spPr>
          <a:xfrm>
            <a:off x="618870" y="5978037"/>
            <a:ext cx="11303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>
                <a:solidFill>
                  <a:srgbClr val="0066CC"/>
                </a:solidFill>
                <a:latin typeface="FC Palette Color" pitchFamily="2" charset="-34"/>
                <a:cs typeface="FC Palette Color" pitchFamily="2" charset="-34"/>
              </a:rPr>
              <a:t>บ้านหนอนผีเสื้อเพื่อการเรียนรู้ </a:t>
            </a:r>
            <a:r>
              <a:rPr lang="en-US" sz="2400" dirty="0">
                <a:solidFill>
                  <a:srgbClr val="0066CC"/>
                </a:solidFill>
                <a:latin typeface="FC Palette Color" pitchFamily="2" charset="-34"/>
                <a:cs typeface="FC Palette Color" pitchFamily="2" charset="-34"/>
              </a:rPr>
              <a:t>@TheVeryHungryCaterpillarHouse</a:t>
            </a:r>
            <a:endParaRPr lang="th-TH" sz="2400" dirty="0">
              <a:solidFill>
                <a:srgbClr val="0066CC"/>
              </a:solidFill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0639658-B649-C15A-4DDF-E858EE8C4953}"/>
              </a:ext>
            </a:extLst>
          </p:cNvPr>
          <p:cNvSpPr txBox="1"/>
          <p:nvPr/>
        </p:nvSpPr>
        <p:spPr>
          <a:xfrm>
            <a:off x="3695611" y="3801250"/>
            <a:ext cx="4181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dirty="0">
                <a:solidFill>
                  <a:srgbClr val="FF66CC"/>
                </a:solidFill>
                <a:latin typeface="FC Palette Color" pitchFamily="2" charset="-34"/>
                <a:cs typeface="FC Palette Color" pitchFamily="2" charset="-34"/>
              </a:rPr>
              <a:t>ราคาเพียงชุดละ 490 บาท + ค่าจัดส่ง 80 บาท</a:t>
            </a:r>
          </a:p>
        </p:txBody>
      </p:sp>
    </p:spTree>
    <p:extLst>
      <p:ext uri="{BB962C8B-B14F-4D97-AF65-F5344CB8AC3E}">
        <p14:creationId xmlns:p14="http://schemas.microsoft.com/office/powerpoint/2010/main" val="2518630851"/>
      </p:ext>
    </p:extLst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AnalogousFromLightSeedLeftStep">
      <a:dk1>
        <a:srgbClr val="000000"/>
      </a:dk1>
      <a:lt1>
        <a:srgbClr val="FFFFFF"/>
      </a:lt1>
      <a:dk2>
        <a:srgbClr val="242B41"/>
      </a:dk2>
      <a:lt2>
        <a:srgbClr val="E2E8E2"/>
      </a:lt2>
      <a:accent1>
        <a:srgbClr val="D18BD1"/>
      </a:accent1>
      <a:accent2>
        <a:srgbClr val="A471C7"/>
      </a:accent2>
      <a:accent3>
        <a:srgbClr val="978BD1"/>
      </a:accent3>
      <a:accent4>
        <a:srgbClr val="7186C7"/>
      </a:accent4>
      <a:accent5>
        <a:srgbClr val="71AAC7"/>
      </a:accent5>
      <a:accent6>
        <a:srgbClr val="65B1AB"/>
      </a:accent6>
      <a:hlink>
        <a:srgbClr val="568F57"/>
      </a:hlink>
      <a:folHlink>
        <a:srgbClr val="7F7F7F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57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FC Palette Color</vt:lpstr>
      <vt:lpstr>Trade Gothic Next Cond</vt:lpstr>
      <vt:lpstr>Trade Gothic Next Light</vt:lpstr>
      <vt:lpstr>AfterglowVTI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Aey Sakundejpaiboon</dc:creator>
  <cp:lastModifiedBy>Aey Sakundejpaiboon</cp:lastModifiedBy>
  <cp:revision>1</cp:revision>
  <dcterms:created xsi:type="dcterms:W3CDTF">2023-03-17T02:21:34Z</dcterms:created>
  <dcterms:modified xsi:type="dcterms:W3CDTF">2023-03-17T03:24:50Z</dcterms:modified>
</cp:coreProperties>
</file>