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3F3EC508-FDB0-9F9B-200A-14045E15F2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155749"/>
              </p:ext>
            </p:extLst>
          </p:nvPr>
        </p:nvGraphicFramePr>
        <p:xfrm>
          <a:off x="5057872" y="1438280"/>
          <a:ext cx="290195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901240" imgH="1371600" progId="PBrush">
                  <p:embed/>
                </p:oleObj>
              </mc:Choice>
              <mc:Fallback>
                <p:oleObj name="Bitmap Image" r:id="rId2" imgW="2901240" imgH="137160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57872" y="1438280"/>
                        <a:ext cx="2901950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59386" y="66892"/>
            <a:ext cx="789187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วงจรชีวิตผีเสื้อหนอนใบกระท้อน </a:t>
            </a:r>
            <a:endParaRPr lang="en-US" sz="3200" b="1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375649" y="977820"/>
            <a:ext cx="227521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ระยะไข่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7 วัน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710749" y="145744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 เดือน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7639291" y="2200941"/>
            <a:ext cx="44260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ตัวหนอนมีปุ่มหนามทั่วตัว ลอกคราบ 5 ครั้ง หนอนวัยที่ 1 ขณะฟักออกจากไข่ ตัวยาวประมาณ 1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cm</a:t>
            </a:r>
            <a:r>
              <a:rPr lang="th-TH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หนอนวัยที่ 5 ขนาดตัวยาวประมาณ 6</a:t>
            </a:r>
            <a:r>
              <a:rPr lang="en-US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cm</a:t>
            </a:r>
            <a:r>
              <a:rPr lang="th-TH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 ระยะเวลาที่เป็นตัวหนอนประมาณ 1 เดือน ก่อนเตรียมตัว</a:t>
            </a:r>
            <a:r>
              <a:rPr lang="th-TH" sz="14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เข้าดักแด้ โดยการถักรังไหมสีน้ำตาลขนาด 3</a:t>
            </a:r>
            <a:r>
              <a:rPr lang="en-US" sz="14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x6cm </a:t>
            </a:r>
            <a:r>
              <a:rPr lang="th-TH" sz="14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หนอนลอ</a:t>
            </a:r>
            <a:r>
              <a:rPr lang="th-TH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กคราบเป็นดักแด้อยู่ในรังไหม</a:t>
            </a: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ระยะนี้หมั่นเปลี่ยนพืชอาหารบ่อยๆ โดยใส่กิ่งใหม่ลงไปในกล่องเลี้ยงได้เลยนะคะ ไม่ต้องดึงหนอนออกจากกิ่งเดิม เค้าจะคลานไปหากิ่งใหม่เอง แล้วค่อยเอากิ่งเดิมออก ถ้าอึเยอะก็เทอึออกจากกล่องได้เลยค่ะ ระวังมีหนอนติดออกไปด้วยนะคะ </a:t>
            </a:r>
            <a:r>
              <a:rPr lang="th-TH" sz="1400" b="0" i="0" dirty="0">
                <a:solidFill>
                  <a:srgbClr val="000000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หนอนระยะสุดท้ายเจริญเต็มที่จะหยุดกินใบพืช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7631133" y="5559889"/>
            <a:ext cx="43677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สีดักแด้เป็นสีน้ำตาล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3262633" y="6315163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1140480" y="6468885"/>
            <a:ext cx="5087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FB/IG: </a:t>
            </a:r>
            <a:r>
              <a:rPr lang="th-TH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บ้านหนอนผีเสื้อ</a:t>
            </a:r>
            <a:r>
              <a:rPr lang="en-US" dirty="0">
                <a:solidFill>
                  <a:srgbClr val="FF66FF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 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93134" y="1790494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127404" y="178814"/>
            <a:ext cx="52842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Atlas moth 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2000" b="0" i="1" dirty="0" err="1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Attacus</a:t>
            </a:r>
            <a:r>
              <a:rPr lang="en-US" sz="2000" b="0" i="1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 atlas</a:t>
            </a:r>
            <a:r>
              <a:rPr lang="en-US" sz="2000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8328554" y="192158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ผีเสื้อกลางคืน</a:t>
            </a:r>
            <a:endParaRPr lang="en-US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10914607" y="4054786"/>
            <a:ext cx="388136" cy="1272666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A0605-087E-4C4E-A776-C3EB32ADE594}"/>
              </a:ext>
            </a:extLst>
          </p:cNvPr>
          <p:cNvSpPr txBox="1"/>
          <p:nvPr/>
        </p:nvSpPr>
        <p:spPr>
          <a:xfrm>
            <a:off x="9589570" y="207547"/>
            <a:ext cx="16385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พืชอาหาร</a:t>
            </a:r>
            <a:r>
              <a:rPr lang="en-US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:</a:t>
            </a:r>
            <a:r>
              <a:rPr lang="th-TH" sz="1600" dirty="0">
                <a:latin typeface="FC Palette" panose="020B0500040200020003" pitchFamily="34" charset="-34"/>
                <a:cs typeface="FC Palette" panose="020B0500040200020003" pitchFamily="34" charset="-34"/>
              </a:rPr>
              <a:t> ใบกระท้อน</a:t>
            </a:r>
            <a:endParaRPr lang="en-US" sz="16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228533" y="71995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4820536" y="4903246"/>
            <a:ext cx="3366816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295408" y="4078368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 – 2 สัปดาห์ </a:t>
            </a:r>
            <a:endParaRPr lang="en-US" u="sng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5761896-6FC4-37F8-DB8F-0ECABA4D7C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335"/>
              </p:ext>
            </p:extLst>
          </p:nvPr>
        </p:nvGraphicFramePr>
        <p:xfrm>
          <a:off x="3482274" y="1458535"/>
          <a:ext cx="1338263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1338480" imgH="906120" progId="PBrush">
                  <p:embed/>
                </p:oleObj>
              </mc:Choice>
              <mc:Fallback>
                <p:oleObj name="Bitmap Image" r:id="rId4" imgW="1338480" imgH="90612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82274" y="1458535"/>
                        <a:ext cx="1338263" cy="906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4114942-CC92-2F1A-421D-14C8A7F1D9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9569397"/>
              </p:ext>
            </p:extLst>
          </p:nvPr>
        </p:nvGraphicFramePr>
        <p:xfrm>
          <a:off x="6363566" y="2826490"/>
          <a:ext cx="1130752" cy="2255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4596840" imgH="9152280" progId="PBrush">
                  <p:embed/>
                </p:oleObj>
              </mc:Choice>
              <mc:Fallback>
                <p:oleObj name="Bitmap Image" r:id="rId6" imgW="4596840" imgH="915228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63566" y="2826490"/>
                        <a:ext cx="1130752" cy="2255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006005" y="4875094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1-6 เดือน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84184" y="4771360"/>
            <a:ext cx="67843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เนื่องจากมีปากที่กินอาหารไม่ได้ จึงใช้พลังงานจากที่สะสมไว้เมื่อครั้งเป็นหนอน ซึ่งตัวเต็มวัยของผีเสื้อหนอนใบกระท้อนจึงทำเพียง</a:t>
            </a:r>
            <a:r>
              <a:rPr lang="th-TH" sz="1400" dirty="0">
                <a:solidFill>
                  <a:srgbClr val="202122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ปล่อยฟีโรโมนเพื่อการ</a:t>
            </a:r>
            <a:r>
              <a:rPr lang="th-TH" sz="1400" b="0" i="0" dirty="0">
                <a:solidFill>
                  <a:srgbClr val="202122"/>
                </a:solidFill>
                <a:effectLst/>
                <a:latin typeface="FC Palette" panose="020B0500040200020003" pitchFamily="34" charset="-34"/>
                <a:cs typeface="FC Palette" panose="020B0500040200020003" pitchFamily="34" charset="-34"/>
              </a:rPr>
              <a:t>ผสมพันธุ์ วางไข่ และตายลงเท่านั้น </a:t>
            </a: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ผีเสื้อตัวเมียจะมีขนาดใหญ่กว่าตัวผู้และก้นป่อง สีของตัวผู้จะเข้มกว่า มีหนวดหนากว้าง ส่วนตัวเมียจะมีหนวดเรียวสั้น ตอนที่ผีเสื้อออกจากดักแด้ประมาณ 1-2 ชั่วโมง </a:t>
            </a:r>
            <a:r>
              <a:rPr lang="th-TH" sz="1400" b="1" u="sng" dirty="0">
                <a:latin typeface="FC Palette" panose="020B0500040200020003" pitchFamily="34" charset="-34"/>
                <a:cs typeface="FC Palette" panose="020B0500040200020003" pitchFamily="34" charset="-34"/>
              </a:rPr>
              <a:t>อย่าเพิ่งจับผีเสื้อ</a:t>
            </a:r>
            <a:r>
              <a:rPr lang="th-TH" sz="1400" dirty="0">
                <a:latin typeface="FC Palette" panose="020B0500040200020003" pitchFamily="34" charset="-34"/>
                <a:cs typeface="FC Palette" panose="020B0500040200020003" pitchFamily="34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 </a:t>
            </a:r>
            <a:endParaRPr lang="en-US" sz="1400" dirty="0"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pic>
        <p:nvPicPr>
          <p:cNvPr id="1026" name="Picture 2" descr="สำรวจโลก - มอธหนอนกระท้อน (Attacus atlas)  เป็นผีเสื้อกลางคืนที่ใหญ่ที่สุดในโลก พบแถบเอเชียตะวันออกเฉียงใต้  ตัวเมียมีปีกกว้างถึง 25-30 ซม. มีเนื้อที่ของปีกราว 400 ตารางซม.  มีอายุประมาณ 1-2 สัปดาห์ และไม่มีปากสำหรับกินอาหาร  มันจะสะสมอาหารในรูปของของเหลว ...">
            <a:extLst>
              <a:ext uri="{FF2B5EF4-FFF2-40B4-BE49-F238E27FC236}">
                <a16:creationId xmlns:a16="http://schemas.microsoft.com/office/drawing/2014/main" id="{ECB234CF-0CFB-7285-A678-F2157CF2B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36" y="263060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484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FC Palette</vt:lpstr>
      <vt:lpstr>lookpeach</vt:lpstr>
      <vt:lpstr>Office Theme</vt:lpstr>
      <vt:lpstr>Bitmap Image</vt:lpstr>
      <vt:lpstr>วงจรชีวิตผีเสื้อหนอนใบกระท้อน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12</cp:revision>
  <cp:lastPrinted>2022-01-06T06:42:42Z</cp:lastPrinted>
  <dcterms:created xsi:type="dcterms:W3CDTF">2021-10-25T03:48:38Z</dcterms:created>
  <dcterms:modified xsi:type="dcterms:W3CDTF">2022-10-28T06:21:32Z</dcterms:modified>
</cp:coreProperties>
</file>