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59386" y="66892"/>
            <a:ext cx="789187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วงจรชีวิตหนอนผีเสื้อช่างร่อน</a:t>
            </a:r>
            <a:endParaRPr lang="en-US" sz="3200" b="1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1375649" y="977820"/>
            <a:ext cx="227521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ระยะไข่ 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5 – 7 วัน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8861528" y="1121154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11 – 15 วัน 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7941898" y="1708772"/>
            <a:ext cx="401981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ระยะนี้หมั่นเปลี่ยนพืชอาหารบ่อยๆ โดยใส่กิ่งใหม่ลงไปในกล่องเลี้ยงได้เลยนะคะ ไม่ต้องดึงหนอนออกจากกิ่งเดิม เค้าจะคลานไปหากิ่งใหม่เอง แล้วค่อยเอากิ่งเดิมออก ถ้าอึเยอะก็เทอึออกจากกล่องได้เลยค่ะ ระวังมีหนอนติดออกไปด้วยนะคะ </a:t>
            </a:r>
            <a:r>
              <a:rPr lang="th-TH" sz="1400" b="0" i="0" dirty="0">
                <a:solidFill>
                  <a:srgbClr val="00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หนอนระยะสุดท้ายเจริญเต็มที่จะหยุดกินใบพืช จะชักใย 1 จุด และห้อยหัวลง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8905738" y="4298966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7 – 14 วัน 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073476" y="4896141"/>
            <a:ext cx="41185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สีดักแด้จะมีได้ตั้งแต่สีเขียวอ่อน เขียวเข้ม จนถึงสีน้ำตาล แต่วันที่ผีเสื้อจะออกจากดักแด้สีจะเข้มขึ้นหมั่นเช็คช่วงเช้าของทุกวันนะคะ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3262633" y="6315163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1140480" y="6468885"/>
            <a:ext cx="508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FB/IG: </a:t>
            </a:r>
            <a:r>
              <a:rPr lang="th-TH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บ้านหนอนผีเสื้อ</a:t>
            </a:r>
            <a:r>
              <a:rPr lang="en-US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 @TheVeryHungryCaterpillarHouse</a:t>
            </a: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193134" y="1790494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5127404" y="178814"/>
            <a:ext cx="52842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latin typeface="FC Palette" panose="020B0500040200020003" pitchFamily="34" charset="-34"/>
                <a:cs typeface="FC Palette" panose="020B0500040200020003" pitchFamily="34" charset="-34"/>
              </a:rPr>
              <a:t>Clipper Butterfly </a:t>
            </a:r>
            <a:r>
              <a:rPr lang="en-US" sz="2000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sz="2000" b="1" i="0" dirty="0">
                <a:solidFill>
                  <a:srgbClr val="330000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 </a:t>
            </a:r>
            <a:r>
              <a:rPr lang="en-US" sz="2000" b="1" i="1" dirty="0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</a:t>
            </a:r>
            <a:r>
              <a:rPr lang="en-US" sz="2000" b="1" i="1" dirty="0" err="1">
                <a:solidFill>
                  <a:srgbClr val="33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K</a:t>
            </a:r>
            <a:r>
              <a:rPr lang="en-US" sz="2000" b="1" i="1" dirty="0" err="1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allima</a:t>
            </a:r>
            <a:r>
              <a:rPr lang="en-US" sz="2000" b="1" i="1" dirty="0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Sylvia Cramer,1776</a:t>
            </a:r>
            <a:r>
              <a:rPr lang="en-US" sz="2000" dirty="0">
                <a:latin typeface="lookpeach" panose="02000503000000000000" pitchFamily="2" charset="-34"/>
                <a:cs typeface="lookpeach" panose="02000503000000000000" pitchFamily="2" charset="-34"/>
              </a:rPr>
              <a:t>)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8E3E7A-BA2F-4EA9-B5A5-A79585621C25}"/>
              </a:ext>
            </a:extLst>
          </p:cNvPr>
          <p:cNvSpPr txBox="1"/>
          <p:nvPr/>
        </p:nvSpPr>
        <p:spPr>
          <a:xfrm>
            <a:off x="9907597" y="155489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FC Palette" panose="020B0500040200020003" pitchFamily="34" charset="-34"/>
                <a:cs typeface="FC Palette" panose="020B0500040200020003" pitchFamily="34" charset="-34"/>
              </a:rPr>
              <a:t>ผีเสื้อกลางวัน</a:t>
            </a:r>
            <a:endParaRPr lang="en-US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11228160" y="2856083"/>
            <a:ext cx="688322" cy="18284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A0605-087E-4C4E-A776-C3EB32ADE594}"/>
              </a:ext>
            </a:extLst>
          </p:cNvPr>
          <p:cNvSpPr txBox="1"/>
          <p:nvPr/>
        </p:nvSpPr>
        <p:spPr>
          <a:xfrm>
            <a:off x="7787310" y="608965"/>
            <a:ext cx="3367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พืชอาหาร</a:t>
            </a:r>
            <a:r>
              <a:rPr lang="en-US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:</a:t>
            </a:r>
            <a:r>
              <a:rPr lang="th-TH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 ใบชิงช้าชาลี </a:t>
            </a:r>
            <a:r>
              <a:rPr lang="en-US" sz="1600" b="0" i="1" dirty="0" err="1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Tinospora</a:t>
            </a:r>
            <a:r>
              <a:rPr lang="en-US" sz="1600" b="0" i="1" dirty="0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</a:t>
            </a:r>
            <a:r>
              <a:rPr lang="en-US" sz="1600" b="0" i="1" dirty="0" err="1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baenzigeri</a:t>
            </a:r>
            <a:endParaRPr lang="en-US" sz="16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228533" y="71995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3650864" y="4903246"/>
            <a:ext cx="4536489" cy="533397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133682" y="4367954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ระยะผีเสื้อ 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35 -45 วัน 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193134" y="5083890"/>
            <a:ext cx="72637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ผีเสื้อตัวเมียจะมีขนาดใหญ่กว่าตัวผู้และก้นป่อง แต่ลายจะเหมือนกันมาก ตอนที่ผีเสื้อออกจากดักแด้ประมาณ 1-2 ชั่วโมง </a:t>
            </a:r>
            <a:r>
              <a:rPr lang="th-TH" sz="1400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อย่าเพิ่งจับผีเสื้อ</a:t>
            </a:r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เพราะอาจตายได้หรือถ้าอยากจะลองให้อาหารใช้ส้ม/กล้วยผ่าครึ่ง หรือคอตตอนบัดจุ่มน้ำหวานก็ได้ค่ะ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549C8DAE-F6AE-D30A-04E1-FC068894D7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6084433"/>
              </p:ext>
            </p:extLst>
          </p:nvPr>
        </p:nvGraphicFramePr>
        <p:xfrm>
          <a:off x="3640219" y="1302772"/>
          <a:ext cx="9302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930960" imgH="889560" progId="PBrush">
                  <p:embed/>
                </p:oleObj>
              </mc:Choice>
              <mc:Fallback>
                <p:oleObj name="Bitmap Image" r:id="rId2" imgW="930960" imgH="88956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40219" y="1302772"/>
                        <a:ext cx="930275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8ED55EC2-EF24-FC47-514D-5EDA48F414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596051"/>
              </p:ext>
            </p:extLst>
          </p:nvPr>
        </p:nvGraphicFramePr>
        <p:xfrm>
          <a:off x="5490124" y="1222796"/>
          <a:ext cx="2492565" cy="1856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7423200" imgH="5527800" progId="PBrush">
                  <p:embed/>
                </p:oleObj>
              </mc:Choice>
              <mc:Fallback>
                <p:oleObj name="Bitmap Image" r:id="rId4" imgW="7423200" imgH="55278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90124" y="1222796"/>
                        <a:ext cx="2492565" cy="18560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FCF40D55-D04A-D99F-6887-E7A4635F97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760101"/>
              </p:ext>
            </p:extLst>
          </p:nvPr>
        </p:nvGraphicFramePr>
        <p:xfrm>
          <a:off x="5919108" y="3259442"/>
          <a:ext cx="3193815" cy="1387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6525360" imgH="2834640" progId="PBrush">
                  <p:embed/>
                </p:oleObj>
              </mc:Choice>
              <mc:Fallback>
                <p:oleObj name="Bitmap Image" r:id="rId6" imgW="6525360" imgH="283464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19108" y="3259442"/>
                        <a:ext cx="3193815" cy="1387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AD4E1BA-7253-13E5-403A-F12AAD5B31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648429"/>
              </p:ext>
            </p:extLst>
          </p:nvPr>
        </p:nvGraphicFramePr>
        <p:xfrm>
          <a:off x="1027823" y="2386405"/>
          <a:ext cx="2673316" cy="200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5600880" imgH="4200480" progId="PBrush">
                  <p:embed/>
                </p:oleObj>
              </mc:Choice>
              <mc:Fallback>
                <p:oleObj name="Bitmap Image" r:id="rId8" imgW="5600880" imgH="4200480" progId="PBrush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544246AB-F62E-D451-36E2-A0A3D3F86D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27823" y="2386405"/>
                        <a:ext cx="2673316" cy="2004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410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AngsanaUPC</vt:lpstr>
      <vt:lpstr>Arial</vt:lpstr>
      <vt:lpstr>Calibri</vt:lpstr>
      <vt:lpstr>Calibri Light</vt:lpstr>
      <vt:lpstr>FC Palette</vt:lpstr>
      <vt:lpstr>lookpeach</vt:lpstr>
      <vt:lpstr>Office Theme</vt:lpstr>
      <vt:lpstr>Bitmap Image</vt:lpstr>
      <vt:lpstr>วงจรชีวิตหนอนผีเสื้อช่างร่อน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5539</cp:lastModifiedBy>
  <cp:revision>12</cp:revision>
  <cp:lastPrinted>2022-10-28T15:38:03Z</cp:lastPrinted>
  <dcterms:created xsi:type="dcterms:W3CDTF">2021-10-25T03:48:38Z</dcterms:created>
  <dcterms:modified xsi:type="dcterms:W3CDTF">2022-10-28T15:39:15Z</dcterms:modified>
</cp:coreProperties>
</file>