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10018713" cy="6888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6" y="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71584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วงจรชีวิตหนอนผีเสื้อตาลหางแหลม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63519" y="1081849"/>
            <a:ext cx="17750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 – 4 วัน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181940" y="1150872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20 -25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217672" y="1743688"/>
            <a:ext cx="40198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ระยะนี้หนอนจะตัวเล็กมากในระยะแรก และจะลอกคราบประมาณ 4-5 ครั้งและมีขนาดใหญ่ขึ้นเรื่อยๆ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ยึดติดกับใบหรือส่วนใดส่วนหนึ่งของกล่องด้วยเส้นใยไหม 1 จุดด้านบน ถ้าเห็นหนอนม้วนตัวเกาะนิ่งๆ ไม่ต้องไปเขี่ยหรือจับนะคะ เค้ากำลังจะเปลี่ยนรูปร่างเป็นดักแด้ เปิดปิดฝาเบาๆ ระวังอย่าให้หลุด ถ้าเส้นใยที่เข้าชักไว้เพื่อเข้าดักแด้หลุดเค้าจะหล่นบนพื้นทำให้การเข้าดักแด้ไม่สมบูรณ์ทำให้ตายได้ค่ะ 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086669" y="4354332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7-15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4947112"/>
            <a:ext cx="41185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สีดักแด้จะเป็นสีเหลืองอ่อน เขียวอ่อน หรือเขียว แต่วันที่ผีเสื้อจะออกจากดักแด้สีจะเข้มขึ้นเป็นสีน้ำตาล และจะมองเห็นลายปีกชัดขึ้น หมั่นเช็คช่วงเช้าของทุกวันนะคะ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517577" y="3542516"/>
            <a:ext cx="32239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2-3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063519" y="2936840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15-30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2632260" y="6388615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ct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6126646" y="7720"/>
            <a:ext cx="600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7572067" y="367141"/>
            <a:ext cx="6372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Common Cruiser Butterfly </a:t>
            </a:r>
            <a:endParaRPr lang="th-TH" b="0" i="0" dirty="0"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r>
              <a:rPr lang="en-US" b="0" i="1" dirty="0" err="1">
                <a:effectLst/>
                <a:latin typeface="Lato" panose="020F0502020204030204" pitchFamily="34" charset="0"/>
              </a:rPr>
              <a:t>Vindula</a:t>
            </a:r>
            <a:r>
              <a:rPr lang="en-US" b="0" i="1" dirty="0">
                <a:effectLst/>
                <a:latin typeface="Lato" panose="020F0502020204030204" pitchFamily="34" charset="0"/>
              </a:rPr>
              <a:t> </a:t>
            </a:r>
            <a:r>
              <a:rPr lang="en-US" b="0" i="1" dirty="0" err="1">
                <a:effectLst/>
                <a:latin typeface="Lato" panose="020F0502020204030204" pitchFamily="34" charset="0"/>
              </a:rPr>
              <a:t>erota</a:t>
            </a:r>
            <a:r>
              <a:rPr lang="en-US" b="0" i="1" dirty="0">
                <a:effectLst/>
                <a:latin typeface="Lato" panose="020F0502020204030204" pitchFamily="34" charset="0"/>
              </a:rPr>
              <a:t> </a:t>
            </a:r>
            <a:r>
              <a:rPr lang="en-US" b="0" i="1" dirty="0" err="1">
                <a:effectLst/>
                <a:latin typeface="Lato" panose="020F0502020204030204" pitchFamily="34" charset="0"/>
              </a:rPr>
              <a:t>erota</a:t>
            </a:r>
            <a:r>
              <a:rPr lang="en-US" b="0" i="0" dirty="0">
                <a:effectLst/>
                <a:latin typeface="Lato" panose="020F0502020204030204" pitchFamily="34" charset="0"/>
              </a:rPr>
              <a:t> (Fabricius, 1793)</a:t>
            </a:r>
          </a:p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 ผีเสื้อกลางวัน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B9A8867-7371-1FF4-C1FF-405F7E457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7" y="2587359"/>
            <a:ext cx="2380545" cy="151489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27FBFA9-087F-F05E-41B8-1C0799F77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7" y="4194833"/>
            <a:ext cx="2380545" cy="1475268"/>
          </a:xfrm>
          <a:prstGeom prst="rect">
            <a:avLst/>
          </a:prstGeom>
        </p:spPr>
      </p:pic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1355266" y="5714220"/>
            <a:ext cx="4386236" cy="712212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390993" y="882998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58EC50-DBD5-9088-CC45-ACA65CD093A5}"/>
              </a:ext>
            </a:extLst>
          </p:cNvPr>
          <p:cNvSpPr txBox="1"/>
          <p:nvPr/>
        </p:nvSpPr>
        <p:spPr>
          <a:xfrm>
            <a:off x="1801201" y="5300769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ตัวผู้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E7099F0-41C9-7C06-A3F5-8CE745EBA36B}"/>
              </a:ext>
            </a:extLst>
          </p:cNvPr>
          <p:cNvSpPr txBox="1"/>
          <p:nvPr/>
        </p:nvSpPr>
        <p:spPr>
          <a:xfrm>
            <a:off x="1715166" y="3817141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ตัวเมีย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665CD5B-6E47-67A7-6E3A-869F00CD4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456943" y="862455"/>
            <a:ext cx="1286327" cy="157129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7608C79-310F-3A22-40FC-9B7ADA85C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2379" y="3673621"/>
            <a:ext cx="1689362" cy="254698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80C1893-A0ED-051A-DABB-57927CF4FA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687" y="1376889"/>
            <a:ext cx="2267039" cy="2046987"/>
          </a:xfrm>
          <a:prstGeom prst="rect">
            <a:avLst/>
          </a:prstGeom>
        </p:spPr>
      </p:pic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470903" y="2891963"/>
            <a:ext cx="648094" cy="15261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1418</TotalTime>
  <Words>424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lookpeach</vt:lpstr>
      <vt:lpstr>Office Theme</vt:lpstr>
      <vt:lpstr>วงจรชีวิตหนอนผีเสื้อตาลหางแหลม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16</cp:revision>
  <cp:lastPrinted>2024-01-16T03:39:02Z</cp:lastPrinted>
  <dcterms:created xsi:type="dcterms:W3CDTF">2021-10-25T03:48:38Z</dcterms:created>
  <dcterms:modified xsi:type="dcterms:W3CDTF">2024-01-16T06:31:47Z</dcterms:modified>
</cp:coreProperties>
</file>