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9945688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66FF"/>
    <a:srgbClr val="00CC99"/>
    <a:srgbClr val="9999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6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81227-E288-4B26-96E3-EA111642A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0CB3C1-A430-4380-94A4-ACF808F53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B0C9F-7C5E-4571-B289-3F1CF3A86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71EAF-1556-4152-B05A-283A17D6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8AB17-3EFC-4396-BF64-8D64AA228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2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63C8-9E0D-4E1C-A1A7-DCA1CC6E9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1656F-24F4-4A58-A9B6-C0CEBE4DD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91D2D-7069-40AB-A074-F7A0986F2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41262-153D-4636-A073-C7EFB3C2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46A23-B4FE-40E8-9BF4-25E2AD1EE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7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BB25C-B2BD-40B9-9595-762F3198D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2F580-BD59-421B-8DEE-5DF5DF537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51BA5-DC29-410A-88E9-F7A27D1B8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142FC-F322-466C-9D76-3455381C0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0B62A-FA7B-4F90-97EC-305A97EA6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3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C9228-9754-456C-80E6-78634202B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140B0-80E3-444E-9CAD-1F95C0CCCC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8FCA0-A15A-4776-B433-949EEBE0B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853B8-9A3A-410D-AB67-709BD7BD8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483846-E6CC-4FA9-8714-9B2824034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262FD-A61B-4508-8A0E-071C8911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2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A56A2-99F4-4E74-BA10-1296DE95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60AAA-E42E-44EE-8108-366FC3F9A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B55280-B79D-496D-9FC1-418195B03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AC06B6-00AC-45B0-8932-C569F81327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68C68B-6A8D-4C9F-82BD-B523BF444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F984BB-4B14-477D-9812-2F56A8D2E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C5D3BF-D306-47BF-8ED0-9C19A19D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EC016-2291-4A38-BCBD-907EA9FD0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6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27D00-7FF8-477A-9C9A-B0C1AD49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B5D7C3-0D4C-4B78-9F51-34B365264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92E98B-35E8-4418-8481-AA2F5DE94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5F5CD-CFE1-4D3D-A205-943EDBA3A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52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CEA89C-0ED3-438A-97C4-14B2CB50B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BF9045-597F-4984-B7D0-4961DAA1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B353D-CFFD-4126-875F-E058A519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15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670FC-2987-494B-BA18-DBD3685CD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53458-1480-4E0A-900E-4082CB7A6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9B915-E778-444C-B35B-2DF69EA7B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BA7A5-0CD9-44B9-B6DF-4979B9B48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601B7C-B55F-4B6E-BA71-C0CF89E2D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021CA-6863-416A-A837-6D0FBE953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4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E5ED-3994-4FEB-B970-E01028954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5F41A6-31BD-4B04-BC32-0233777B87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7F2D4-A41C-4CE4-9D7A-577B174E2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CB453-F64D-43F2-885E-EA86CE60F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ED5D5-CFF9-4E5A-9056-89D533A6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FB961-6927-42B7-BDB7-D5FEE878D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8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9EBC9-E7A0-4D95-B317-191641C7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A13614-854E-45B9-BD22-BD38339EF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52506-43CC-4DC7-97A3-6509FC768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07FA2-9CC3-4EC7-8406-B7E6DCDEC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E39C0-125C-4963-89EA-6298DA30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97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CDDC2-B613-4825-9BE4-4B08D9B715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9ADB66-C746-45FA-8859-EE8E7044B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829E9-DADB-4C60-A51A-500AC2C7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DEE8C-D2DA-45AE-863D-088704DE3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625B8-18B0-42CD-9F63-AC6E73CB6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0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D7C89-25C6-415E-B986-6ECBE0769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FAA5C-D582-485B-8799-B0E33B43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9411F-946C-47FB-8582-4196EA0A6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F26E7-F01E-4961-B7E7-6714329E128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AA1C9-713B-40FA-8242-A4D1DD95C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1E1D-6126-4267-9E8E-B1813796A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8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3B163-0E8A-47E4-89A2-9E57D98F4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71584" y="169777"/>
            <a:ext cx="9300882" cy="652649"/>
          </a:xfrm>
        </p:spPr>
        <p:txBody>
          <a:bodyPr>
            <a:noAutofit/>
          </a:bodyPr>
          <a:lstStyle/>
          <a:p>
            <a:r>
              <a:rPr lang="th-TH" sz="3200" b="1" u="sng" dirty="0">
                <a:latin typeface="lookpeach" panose="02000503000000000000" pitchFamily="2" charset="-34"/>
                <a:cs typeface="lookpeach" panose="02000503000000000000" pitchFamily="2" charset="-34"/>
              </a:rPr>
              <a:t>วงจรชีวิตหนอนผีเสื้อใบรักฟ้าใหญ่</a:t>
            </a:r>
            <a:endParaRPr lang="en-US" sz="3200" b="1" u="sng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2349BC-2AB5-4A1E-A64B-ED39E374AAA6}"/>
              </a:ext>
            </a:extLst>
          </p:cNvPr>
          <p:cNvSpPr txBox="1"/>
          <p:nvPr/>
        </p:nvSpPr>
        <p:spPr>
          <a:xfrm>
            <a:off x="3063519" y="1081849"/>
            <a:ext cx="177501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ระยะไข่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3 – 5 วัน</a:t>
            </a:r>
            <a:endParaRPr lang="en-US" u="sng" dirty="0"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เมื่อหนอนฝักออกจากไข่ จะกินเปลือกไข่เป็นอาหารมื้อแรก</a:t>
            </a:r>
          </a:p>
          <a:p>
            <a:pPr algn="ctr"/>
            <a:endParaRPr lang="en-US" u="sng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B4CCC4-EFAE-46B5-92F9-F49A44FDC328}"/>
              </a:ext>
            </a:extLst>
          </p:cNvPr>
          <p:cNvSpPr txBox="1"/>
          <p:nvPr/>
        </p:nvSpPr>
        <p:spPr>
          <a:xfrm>
            <a:off x="9181940" y="1150872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ระยะหนอน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11-15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2A14D3-BC49-47DE-B101-81E87E4AF780}"/>
              </a:ext>
            </a:extLst>
          </p:cNvPr>
          <p:cNvSpPr txBox="1"/>
          <p:nvPr/>
        </p:nvSpPr>
        <p:spPr>
          <a:xfrm>
            <a:off x="8217672" y="1743688"/>
            <a:ext cx="401981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ระยะนี้หนอนจะตัวเล็กมากในระยะแรก และจะลอกคราบประมาณ 4-5 ครั้งและมีขนาดใหญ่ขึ้นเรื่อยๆ ระยะนี้หมั่นเปลี่ยนพืชอาหารบ่อยๆ โดยใส่ใบใหม่ลงไปในกล่องเลี้ยงได้เลย ไม่ต้องดึงหนอนออกจากใบเดิม เค้าจะคลานไปหาใบใหม่เอง แล้วค่อยเอาใบเดิมออก (ระวังมีหนอนติดออกมาด้วยนะคะ) ถ้าอึเยอะก็เทอึออกจากกล่องได้เลยค่ะ </a:t>
            </a:r>
            <a:r>
              <a:rPr lang="th-TH" sz="1200" b="0" i="0" dirty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หนอนระยะสุดท้ายเจริญเต็มที่จะหยุดกินใบพืช ยึดติดกับใบหรือส่วนใดส่วนหนึ่งของกล่องด้วยเส้นใยไหม 1 จุดด้านบน ถ้าเห็นหนอนม้วนตัวเกาะนิ่งๆ ไม่ต้องไปเขี่ยหรือจับนะคะ เค้ากำลังจะเปลี่ยนรูปร่างเป็นดักแด้ เปิดปิดฝาเบาๆ ระวังอย่าให้หลุด ถ้าเส้นใยที่เข้าชักไว้เพื่อเข้าดักแด้หลุดเค้าจะหล่นบนพื้นทำให้การเข้าดักแด้</a:t>
            </a:r>
            <a:r>
              <a:rPr lang="th-TH" sz="1200" b="0" i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ไม่สมบูรณ์ทำ</a:t>
            </a:r>
            <a:r>
              <a:rPr lang="th-TH" sz="1200" b="0" i="0" dirty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ให้ตาย</a:t>
            </a:r>
            <a:r>
              <a:rPr lang="th-TH" sz="1200" b="0" i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ได้ค่ะ </a:t>
            </a:r>
            <a:endParaRPr lang="en-US" sz="12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1742CD-D715-44E9-A58B-0565CAD4D564}"/>
              </a:ext>
            </a:extLst>
          </p:cNvPr>
          <p:cNvSpPr txBox="1"/>
          <p:nvPr/>
        </p:nvSpPr>
        <p:spPr>
          <a:xfrm>
            <a:off x="9086669" y="4354332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ระยะดักแด้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9-10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D64E30-68AC-4A68-92DC-59F70B2120E7}"/>
              </a:ext>
            </a:extLst>
          </p:cNvPr>
          <p:cNvSpPr txBox="1"/>
          <p:nvPr/>
        </p:nvSpPr>
        <p:spPr>
          <a:xfrm>
            <a:off x="8073476" y="4947112"/>
            <a:ext cx="41185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ระยะนี้หนอนจะหยุดกินอาหารแล้ว ถ้าทุกตัวเข้าดักแด้แล้ว  สามารถเอาพืชอาหารที่เหลือออก และเทอึทิ้งได้เลยค่ะ ระยะนี้ไม่ต้องทำอะไรแล้วค่ะ รอระยะเวลาให้เค้าออกจากดักแด้เป็นผีเสื้อเท่านั้นค่ะ สีดักแด้จะเป็นสีเหลืองอ่อน เขียวอ่อน หรือเขียว แต่วันที่ผีเสื้อจะออกจากดักแด้สีจะเข้มขึ้นเป็นสีน้ำตาล และจะมองเห็นลายปีกชัดขึ้น หมั่นเช็คช่วงเช้าของทุกวันนะคะ</a:t>
            </a:r>
            <a:endParaRPr lang="en-US" sz="12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54D9E3-0AA4-454E-938F-C03FE6E0A6FB}"/>
              </a:ext>
            </a:extLst>
          </p:cNvPr>
          <p:cNvSpPr txBox="1"/>
          <p:nvPr/>
        </p:nvSpPr>
        <p:spPr>
          <a:xfrm>
            <a:off x="2517577" y="3542516"/>
            <a:ext cx="32239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ตอนที่ผีเสื้อออกจากดักแด้ประมาณ 1-2 ชั่วโมง </a:t>
            </a:r>
            <a:r>
              <a:rPr lang="th-TH" sz="1200" b="1" u="sng" dirty="0">
                <a:latin typeface="lookpeach" panose="02000503000000000000" pitchFamily="2" charset="-34"/>
                <a:cs typeface="lookpeach" panose="02000503000000000000" pitchFamily="2" charset="-34"/>
              </a:rPr>
              <a:t>อย่าเพิ่งจับผีเสื้อ</a:t>
            </a:r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นะคะ ปีกเค้าจะยังเปียกอยู่ ให้เค้าตากปีก และอึของเสียออกมาก่อน จะมีของเหลวไหลออกมาในกล่อง เค้าจะเกาะอยู่นิ่งๆ เพื่อตากปีกให้แห้ง ขั้นตอนนี้สำคัญมาก ถ้าไปจับโดนปีกเค้าตอนนี้ปีกจะหักเสียหาย และทำให้เค้าบินไม่ได้ โอกาสเสียชีวิตสูงค่ะ</a:t>
            </a:r>
          </a:p>
          <a:p>
            <a:pPr algn="ctr"/>
            <a:r>
              <a:rPr lang="th-TH" sz="1200">
                <a:latin typeface="lookpeach" panose="02000503000000000000" pitchFamily="2" charset="-34"/>
                <a:cs typeface="lookpeach" panose="02000503000000000000" pitchFamily="2" charset="-34"/>
              </a:rPr>
              <a:t>ผีเสื้อตัวผู้ และตัวเมียจะมีลายปีกเหมือนกันมาก แต่ตัวเมียก้นจะป่องและขนาดใหญ่กว่าตัวผู้ อย่าลืมดูเพศน้องๆ นะคะ</a:t>
            </a:r>
            <a:endParaRPr lang="en-US" sz="12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06B65E-7A59-402B-AB2E-8D8230C2FB7C}"/>
              </a:ext>
            </a:extLst>
          </p:cNvPr>
          <p:cNvSpPr txBox="1"/>
          <p:nvPr/>
        </p:nvSpPr>
        <p:spPr>
          <a:xfrm>
            <a:off x="3063519" y="2936840"/>
            <a:ext cx="2035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ระยะผีเสื้อ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7-14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16" name="Arrow: Curved Down 15">
            <a:extLst>
              <a:ext uri="{FF2B5EF4-FFF2-40B4-BE49-F238E27FC236}">
                <a16:creationId xmlns:a16="http://schemas.microsoft.com/office/drawing/2014/main" id="{B2540135-83B9-402D-9AC5-04ED4E84C12C}"/>
              </a:ext>
            </a:extLst>
          </p:cNvPr>
          <p:cNvSpPr/>
          <p:nvPr/>
        </p:nvSpPr>
        <p:spPr>
          <a:xfrm>
            <a:off x="4521110" y="792317"/>
            <a:ext cx="1775012" cy="502839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30D200E-6B54-4D56-BA00-437F146BDB14}"/>
              </a:ext>
            </a:extLst>
          </p:cNvPr>
          <p:cNvSpPr txBox="1"/>
          <p:nvPr/>
        </p:nvSpPr>
        <p:spPr>
          <a:xfrm>
            <a:off x="2632260" y="6388615"/>
            <a:ext cx="8699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ปล. สงสัยขั้นตอนไหนสอบถามได้ทาง </a:t>
            </a:r>
            <a:r>
              <a:rPr lang="en-US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</a:t>
            </a:r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บ้านหนอนผีเสื้อ </a:t>
            </a:r>
            <a:r>
              <a:rPr lang="en-US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@TheVeryHungryCaterpillarHouse </a:t>
            </a:r>
          </a:p>
          <a:p>
            <a:pPr algn="ct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 ขอให้สนุกกับการเลี้ยงนะคะ ขอบคุณลูกค้าทุกท่านมากๆ ค่ะ </a:t>
            </a:r>
            <a:endParaRPr lang="en-US" sz="1200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FDFB93-FB56-4225-93C5-CE967B3AF1E1}"/>
              </a:ext>
            </a:extLst>
          </p:cNvPr>
          <p:cNvSpPr txBox="1"/>
          <p:nvPr/>
        </p:nvSpPr>
        <p:spPr>
          <a:xfrm>
            <a:off x="6126646" y="7720"/>
            <a:ext cx="6000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</a:t>
            </a:r>
            <a:r>
              <a:rPr lang="th-TH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บ้านหนอนผีเสื้อ </a:t>
            </a:r>
            <a:r>
              <a:rPr lang="en-US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@TheVeryHungryCaterpillarHouse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DEB32B-06A5-4398-88DD-11070B6F534D}"/>
              </a:ext>
            </a:extLst>
          </p:cNvPr>
          <p:cNvSpPr txBox="1"/>
          <p:nvPr/>
        </p:nvSpPr>
        <p:spPr>
          <a:xfrm>
            <a:off x="7572067" y="367141"/>
            <a:ext cx="63729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0" dirty="0"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The Dark Blue Tiger Butterfly </a:t>
            </a:r>
            <a:endParaRPr lang="th-TH" b="0" i="0" dirty="0">
              <a:effectLst/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(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Tellervo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1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septentrionis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Butler 1874</a:t>
            </a:r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)     </a:t>
            </a:r>
          </a:p>
          <a:p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        ผีเสื้อกลางวัน</a:t>
            </a:r>
            <a:endParaRPr lang="en-US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33" name="Arrow: Curved Left 32">
            <a:extLst>
              <a:ext uri="{FF2B5EF4-FFF2-40B4-BE49-F238E27FC236}">
                <a16:creationId xmlns:a16="http://schemas.microsoft.com/office/drawing/2014/main" id="{27CC4466-DE84-4206-A934-6D4B9F9F86A3}"/>
              </a:ext>
            </a:extLst>
          </p:cNvPr>
          <p:cNvSpPr/>
          <p:nvPr/>
        </p:nvSpPr>
        <p:spPr>
          <a:xfrm flipH="1" flipV="1">
            <a:off x="360402" y="1268112"/>
            <a:ext cx="719175" cy="1828410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4B2F4C0-67FD-6E1A-98E8-A59B9479B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365" y="1087337"/>
            <a:ext cx="1650458" cy="145429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BC0079D-0E49-7D32-6E84-01DCD0589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8083" y="1974401"/>
            <a:ext cx="2900901" cy="108783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BD8C0D6-6E77-B5C9-92E8-82394BB3E2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7131" y="4123356"/>
            <a:ext cx="1495128" cy="1754614"/>
          </a:xfrm>
          <a:prstGeom prst="rect">
            <a:avLst/>
          </a:prstGeom>
        </p:spPr>
      </p:pic>
      <p:sp>
        <p:nvSpPr>
          <p:cNvPr id="27" name="Arrow: Curved Left 26">
            <a:extLst>
              <a:ext uri="{FF2B5EF4-FFF2-40B4-BE49-F238E27FC236}">
                <a16:creationId xmlns:a16="http://schemas.microsoft.com/office/drawing/2014/main" id="{90263504-D4B0-4D19-B1CE-E77DBE95765D}"/>
              </a:ext>
            </a:extLst>
          </p:cNvPr>
          <p:cNvSpPr/>
          <p:nvPr/>
        </p:nvSpPr>
        <p:spPr>
          <a:xfrm>
            <a:off x="7470903" y="2891963"/>
            <a:ext cx="648094" cy="1526111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8D4D2CB7-5262-0D83-DE3C-3481FF5B6D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65" y="3236708"/>
            <a:ext cx="2497558" cy="129066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F9ADFA3B-EEA6-A786-1623-427A482429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475" y="4642597"/>
            <a:ext cx="1441911" cy="1577575"/>
          </a:xfrm>
          <a:prstGeom prst="rect">
            <a:avLst/>
          </a:prstGeom>
        </p:spPr>
      </p:pic>
      <p:sp>
        <p:nvSpPr>
          <p:cNvPr id="30" name="Arrow: Curved Up 29">
            <a:extLst>
              <a:ext uri="{FF2B5EF4-FFF2-40B4-BE49-F238E27FC236}">
                <a16:creationId xmlns:a16="http://schemas.microsoft.com/office/drawing/2014/main" id="{4B06E40B-6E02-47DB-8F54-F9B28F34DC46}"/>
              </a:ext>
            </a:extLst>
          </p:cNvPr>
          <p:cNvSpPr/>
          <p:nvPr/>
        </p:nvSpPr>
        <p:spPr>
          <a:xfrm flipH="1">
            <a:off x="1355266" y="5714220"/>
            <a:ext cx="4386236" cy="712212"/>
          </a:xfrm>
          <a:prstGeom prst="curvedUp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274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1248</TotalTime>
  <Words>451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lookpeach</vt:lpstr>
      <vt:lpstr>Open Sans</vt:lpstr>
      <vt:lpstr>Office Theme</vt:lpstr>
      <vt:lpstr>วงจรชีวิตหนอนผีเสื้อใบรักฟ้าใหญ่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วงจรชีวิตหนอนผีเสื้อมะนาว</dc:title>
  <dc:creator>5539</dc:creator>
  <cp:lastModifiedBy>Aey Sakundejpaiboon</cp:lastModifiedBy>
  <cp:revision>13</cp:revision>
  <cp:lastPrinted>2021-12-27T14:21:55Z</cp:lastPrinted>
  <dcterms:created xsi:type="dcterms:W3CDTF">2021-10-25T03:48:38Z</dcterms:created>
  <dcterms:modified xsi:type="dcterms:W3CDTF">2024-02-05T02:33:46Z</dcterms:modified>
</cp:coreProperties>
</file>