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44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59386" y="66892"/>
            <a:ext cx="789187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วงจรชีวิตผีเสื้อหนอนไหมอีรี่</a:t>
            </a:r>
            <a:endParaRPr lang="en-US" sz="3200" b="1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856999" y="855552"/>
            <a:ext cx="263591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ระยะไข่ </a:t>
            </a:r>
          </a:p>
          <a:p>
            <a:pPr algn="ctr"/>
            <a:r>
              <a:rPr lang="th-TH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5-7 วัน</a:t>
            </a:r>
            <a:endParaRPr lang="en-US" b="1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  <a:p>
            <a:pPr algn="ctr"/>
            <a:r>
              <a:rPr lang="th-TH" sz="1600" dirty="0">
                <a:latin typeface="FC Palette" panose="020B0500040200020003" pitchFamily="34" charset="-34"/>
                <a:cs typeface="FC Palette" panose="020B0500040200020003" pitchFamily="34" charset="-34"/>
              </a:rPr>
              <a:t>ไข่จะมีสีขาวไปจนถึงเหลืองอ่อน เมื่อกำลังจะฟักเปลือกไข่จะบางลงและสามารถมองเห็นจุดสีดำที่เป็นหัวของหนอนที่กำลังกินเปลือกไข่</a:t>
            </a:r>
          </a:p>
          <a:p>
            <a:pPr algn="ctr"/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9016537" y="1489631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ระยะหนอน</a:t>
            </a:r>
          </a:p>
          <a:p>
            <a:pPr algn="ctr"/>
            <a:r>
              <a:rPr lang="th-TH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3 สัปดาห์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7663364" y="2148287"/>
            <a:ext cx="44260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ตัวหนอนจะมี 4 </a:t>
            </a:r>
            <a:r>
              <a:rPr lang="th-TH" sz="16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ระยะ</a:t>
            </a:r>
            <a:r>
              <a:rPr lang="th-TH" sz="16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โดยแต่ละระยะจะกิน-หยุดกิน-ลอกคราบ-โต แบบนี้ไปเรื่อยๆ หนอนวัยที่ 1 ขณะฟักออกจากไข่ ตัวยาวประมาณ 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0.6cm</a:t>
            </a:r>
            <a:r>
              <a:rPr lang="th-TH" sz="16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มีสีเหลือง หนอนวัยที่ 5 ขนาดตัวยาวประมาณ </a:t>
            </a:r>
            <a:r>
              <a:rPr lang="en-US" sz="16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9-11.5</a:t>
            </a:r>
            <a:r>
              <a:rPr lang="en-US" sz="16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cm</a:t>
            </a:r>
            <a:r>
              <a:rPr lang="th-TH" sz="16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มีสีตั้งต่เขียว-เหลือง-ขาว ระยะเวลาที่เป็นตัวหนอนประมาณ 3 สัปดาห์ก่อนเตรียมตัว</a:t>
            </a:r>
            <a:r>
              <a:rPr lang="th-TH" sz="16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เข้าดักแด้ </a:t>
            </a:r>
            <a:endParaRPr lang="en-US" sz="16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7593983" y="5724586"/>
            <a:ext cx="4367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ระยะนี้หนอนจะหยุดกินอาหารแล้ว</a:t>
            </a:r>
          </a:p>
          <a:p>
            <a:pPr algn="ctr"/>
            <a:r>
              <a:rPr lang="th-TH" sz="16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โดยจะถักรังไหมสีขาวขนาด 3</a:t>
            </a:r>
            <a:r>
              <a:rPr lang="en-US" sz="16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x6cm</a:t>
            </a:r>
            <a:r>
              <a:rPr lang="th-TH" sz="16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  </a:t>
            </a:r>
            <a:endParaRPr lang="en-US" sz="16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3492917" y="6376552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 </a:t>
            </a:r>
          </a:p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1140480" y="6468885"/>
            <a:ext cx="508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FB/IG: </a:t>
            </a:r>
            <a:r>
              <a:rPr lang="th-TH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บ้านหนอนผีเสื้อ</a:t>
            </a:r>
            <a:r>
              <a:rPr lang="en-US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 @TheVeryHungryCaterpillarHouse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5127404" y="178814"/>
            <a:ext cx="52842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E</a:t>
            </a:r>
            <a:r>
              <a:rPr lang="en-US" sz="20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ri </a:t>
            </a:r>
            <a:r>
              <a:rPr lang="en-US" sz="2000" dirty="0" err="1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silkmoth</a:t>
            </a:r>
            <a:r>
              <a:rPr lang="en-US" sz="20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 </a:t>
            </a:r>
            <a:r>
              <a:rPr lang="en-US" sz="20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m</a:t>
            </a:r>
            <a:r>
              <a:rPr lang="en-US" sz="20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oth </a:t>
            </a:r>
            <a:r>
              <a:rPr lang="en-US" sz="2000" dirty="0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sz="2000" i="1" dirty="0" err="1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P</a:t>
            </a:r>
            <a:r>
              <a:rPr lang="en-US" sz="2000" b="0" i="1" dirty="0" err="1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hilosamia</a:t>
            </a:r>
            <a:r>
              <a:rPr lang="en-US" sz="2000" b="0" i="1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</a:t>
            </a:r>
            <a:r>
              <a:rPr lang="en-US" sz="2000" i="1" dirty="0" err="1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R</a:t>
            </a:r>
            <a:r>
              <a:rPr lang="en-US" sz="2000" b="0" i="1" dirty="0" err="1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icini</a:t>
            </a:r>
            <a:r>
              <a:rPr lang="en-US" sz="2000" dirty="0">
                <a:latin typeface="lookpeach" panose="02000503000000000000" pitchFamily="2" charset="-34"/>
                <a:cs typeface="lookpeach" panose="02000503000000000000" pitchFamily="2" charset="-34"/>
              </a:rPr>
              <a:t>)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8E3E7A-BA2F-4EA9-B5A5-A79585621C25}"/>
              </a:ext>
            </a:extLst>
          </p:cNvPr>
          <p:cNvSpPr txBox="1"/>
          <p:nvPr/>
        </p:nvSpPr>
        <p:spPr>
          <a:xfrm>
            <a:off x="8112668" y="545082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FC Palette" panose="020B0500040200020003" pitchFamily="34" charset="-34"/>
                <a:cs typeface="FC Palette" panose="020B0500040200020003" pitchFamily="34" charset="-34"/>
              </a:rPr>
              <a:t>ผีเสื้อกลางคืน</a:t>
            </a:r>
            <a:endParaRPr lang="en-US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10914607" y="4054786"/>
            <a:ext cx="388136" cy="1272666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A0605-087E-4C4E-A776-C3EB32ADE594}"/>
              </a:ext>
            </a:extLst>
          </p:cNvPr>
          <p:cNvSpPr txBox="1"/>
          <p:nvPr/>
        </p:nvSpPr>
        <p:spPr>
          <a:xfrm>
            <a:off x="8112668" y="979525"/>
            <a:ext cx="25971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>
                <a:latin typeface="FC Palette" panose="020B0500040200020003" pitchFamily="34" charset="-34"/>
                <a:cs typeface="FC Palette" panose="020B0500040200020003" pitchFamily="34" charset="-34"/>
              </a:rPr>
              <a:t>พืชอาหาร</a:t>
            </a:r>
            <a:r>
              <a:rPr lang="en-US" sz="1600" dirty="0">
                <a:latin typeface="FC Palette" panose="020B0500040200020003" pitchFamily="34" charset="-34"/>
                <a:cs typeface="FC Palette" panose="020B0500040200020003" pitchFamily="34" charset="-34"/>
              </a:rPr>
              <a:t>:</a:t>
            </a:r>
            <a:r>
              <a:rPr lang="th-TH" sz="1600" dirty="0">
                <a:latin typeface="FC Palette" panose="020B0500040200020003" pitchFamily="34" charset="-34"/>
                <a:cs typeface="FC Palette" panose="020B0500040200020003" pitchFamily="34" charset="-34"/>
              </a:rPr>
              <a:t> ใบละหุ่ง, ใบมันสำปะหลัง</a:t>
            </a:r>
            <a:endParaRPr lang="en-US" sz="16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4253372" y="5901833"/>
            <a:ext cx="3366816" cy="474719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295408" y="4078368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ระยะผีเสื้อ 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6 – 8 วัน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9016537" y="4973037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ระยะดักแด้</a:t>
            </a:r>
          </a:p>
          <a:p>
            <a:pPr algn="ctr"/>
            <a:r>
              <a:rPr lang="th-TH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15 - 25 วัน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-39491" y="4854607"/>
            <a:ext cx="6784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เนื่องจากไม่มีปากจึงกินอาหารไม่ได้ จึงใช้พลังงานจากที่สะสมไว้เมื่อครั้งเป็นหนอน ซึ่งตัวเต็มวัยของผีเสื้อ</a:t>
            </a:r>
            <a:r>
              <a:rPr lang="th-TH" sz="16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อีรี่</a:t>
            </a:r>
            <a:r>
              <a:rPr lang="th-TH" sz="16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จึงทำเพียง</a:t>
            </a:r>
            <a:r>
              <a:rPr lang="th-TH" sz="16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ปล่อยฟีโรโมนเพื่อการ</a:t>
            </a:r>
            <a:r>
              <a:rPr lang="th-TH" sz="16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ผสมพันธุ์ วางไข่ และตายลงเท่านั้น </a:t>
            </a:r>
            <a:r>
              <a:rPr lang="th-TH" sz="1600" dirty="0">
                <a:latin typeface="FC Palette" panose="020B0500040200020003" pitchFamily="34" charset="-34"/>
                <a:cs typeface="FC Palette" panose="020B0500040200020003" pitchFamily="34" charset="-34"/>
              </a:rPr>
              <a:t>ผีเสื้อตัวเมียจะมีขนาดใหญ่กว่าตัวผู้และก้นป่อง ผีเสื้อตัวเมียจะเกาะอยู่ที่เดิม ส่วนตัวผู้จะบินออกตอนกลางคืนและจะกลับมาจุดที่ตัวเมียวางไข่ เสื้อตัวเมียวางไข่ได้ประมาณ 300-500 ฟอง และจะตายเนื่องจากอดอาหาร</a:t>
            </a:r>
            <a:endParaRPr lang="en-US" sz="16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013691-E7E4-E234-67BA-159D6E46E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863" y="930918"/>
            <a:ext cx="2035268" cy="16830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90EFE20-D9CA-1485-FC9D-6E17FEE60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21" y="2509452"/>
            <a:ext cx="3095835" cy="1979952"/>
          </a:xfrm>
          <a:prstGeom prst="rect">
            <a:avLst/>
          </a:prstGeom>
        </p:spPr>
      </p:pic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193133" y="1148802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A611DCD-25C1-376B-12FB-52E7350A2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264777" y="2443637"/>
            <a:ext cx="1346937" cy="202226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D19544A-B835-6B7E-9AE2-A24D4504C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7597" y="1082088"/>
            <a:ext cx="1594563" cy="1641146"/>
          </a:xfrm>
          <a:prstGeom prst="rect">
            <a:avLst/>
          </a:prstGeom>
        </p:spPr>
      </p:pic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165406" y="659803"/>
            <a:ext cx="2640021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45778F5-1ED1-D354-C7B6-24E82CCFC1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3913" y="3388864"/>
            <a:ext cx="1484605" cy="231202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EF3DDBB-E777-B684-451D-18AC8E0642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8991980" y="3104074"/>
            <a:ext cx="1483739" cy="205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1438</TotalTime>
  <Words>294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FC Palette</vt:lpstr>
      <vt:lpstr>lookpeach</vt:lpstr>
      <vt:lpstr>Office Theme</vt:lpstr>
      <vt:lpstr>วงจรชีวิตผีเสื้อหนอนไหมอีรี่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Aey Sakundejpaiboon</cp:lastModifiedBy>
  <cp:revision>16</cp:revision>
  <cp:lastPrinted>2022-01-06T06:42:42Z</cp:lastPrinted>
  <dcterms:created xsi:type="dcterms:W3CDTF">2021-10-25T03:48:38Z</dcterms:created>
  <dcterms:modified xsi:type="dcterms:W3CDTF">2024-08-22T07:26:05Z</dcterms:modified>
</cp:coreProperties>
</file>