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193DF1-0EA4-4D8A-8018-3978DC536462}" v="10" dt="2021-12-20T06:10:30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01193DF1-0EA4-4D8A-8018-3978DC536462}"/>
    <pc:docChg chg="undo custSel modSld">
      <pc:chgData name="Torn Aey" userId="b49413b0ebfdf58b" providerId="LiveId" clId="{01193DF1-0EA4-4D8A-8018-3978DC536462}" dt="2021-12-20T06:11:31.861" v="276" actId="1076"/>
      <pc:docMkLst>
        <pc:docMk/>
      </pc:docMkLst>
      <pc:sldChg chg="addSp delSp modSp mod">
        <pc:chgData name="Torn Aey" userId="b49413b0ebfdf58b" providerId="LiveId" clId="{01193DF1-0EA4-4D8A-8018-3978DC536462}" dt="2021-12-20T06:11:31.861" v="276" actId="1076"/>
        <pc:sldMkLst>
          <pc:docMk/>
          <pc:sldMk cId="507274156" sldId="256"/>
        </pc:sldMkLst>
        <pc:spChg chg="mod">
          <ac:chgData name="Torn Aey" userId="b49413b0ebfdf58b" providerId="LiveId" clId="{01193DF1-0EA4-4D8A-8018-3978DC536462}" dt="2021-12-20T05:49:43.936" v="10" actId="20577"/>
          <ac:spMkLst>
            <pc:docMk/>
            <pc:sldMk cId="507274156" sldId="256"/>
            <ac:spMk id="2" creationId="{E193B163-0E8A-47E4-89A2-9E57D98F431D}"/>
          </ac:spMkLst>
        </pc:spChg>
        <pc:spChg chg="mod">
          <ac:chgData name="Torn Aey" userId="b49413b0ebfdf58b" providerId="LiveId" clId="{01193DF1-0EA4-4D8A-8018-3978DC536462}" dt="2021-12-20T06:09:22.765" v="258" actId="20577"/>
          <ac:spMkLst>
            <pc:docMk/>
            <pc:sldMk cId="507274156" sldId="256"/>
            <ac:spMk id="5" creationId="{8D2349BC-2AB5-4A1E-A64B-ED39E374AAA6}"/>
          </ac:spMkLst>
        </pc:spChg>
        <pc:spChg chg="add mod">
          <ac:chgData name="Torn Aey" userId="b49413b0ebfdf58b" providerId="LiveId" clId="{01193DF1-0EA4-4D8A-8018-3978DC536462}" dt="2021-12-20T05:58:33.281" v="244" actId="1076"/>
          <ac:spMkLst>
            <pc:docMk/>
            <pc:sldMk cId="507274156" sldId="256"/>
            <ac:spMk id="11" creationId="{5A9B4BAF-937B-46A4-913F-2DC02D3AAD19}"/>
          </ac:spMkLst>
        </pc:spChg>
        <pc:spChg chg="mod">
          <ac:chgData name="Torn Aey" userId="b49413b0ebfdf58b" providerId="LiveId" clId="{01193DF1-0EA4-4D8A-8018-3978DC536462}" dt="2021-12-20T06:09:00.555" v="252" actId="20577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01193DF1-0EA4-4D8A-8018-3978DC536462}" dt="2021-12-20T06:11:31.861" v="276" actId="1076"/>
          <ac:spMkLst>
            <pc:docMk/>
            <pc:sldMk cId="507274156" sldId="256"/>
            <ac:spMk id="19" creationId="{86F3ED41-298B-454B-9722-7FE10F83B74A}"/>
          </ac:spMkLst>
        </pc:spChg>
        <pc:spChg chg="mod">
          <ac:chgData name="Torn Aey" userId="b49413b0ebfdf58b" providerId="LiveId" clId="{01193DF1-0EA4-4D8A-8018-3978DC536462}" dt="2021-12-20T06:10:25.040" v="273" actId="403"/>
          <ac:spMkLst>
            <pc:docMk/>
            <pc:sldMk cId="507274156" sldId="256"/>
            <ac:spMk id="20" creationId="{322A14D3-BC49-47DE-B101-81E87E4AF780}"/>
          </ac:spMkLst>
        </pc:spChg>
        <pc:spChg chg="mod">
          <ac:chgData name="Torn Aey" userId="b49413b0ebfdf58b" providerId="LiveId" clId="{01193DF1-0EA4-4D8A-8018-3978DC536462}" dt="2021-12-20T06:10:28.033" v="274" actId="1076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01193DF1-0EA4-4D8A-8018-3978DC536462}" dt="2021-12-20T06:10:22.245" v="272" actId="1076"/>
          <ac:spMkLst>
            <pc:docMk/>
            <pc:sldMk cId="507274156" sldId="256"/>
            <ac:spMk id="23" creationId="{09D64E30-68AC-4A68-92DC-59F70B2120E7}"/>
          </ac:spMkLst>
        </pc:spChg>
        <pc:spChg chg="mod">
          <ac:chgData name="Torn Aey" userId="b49413b0ebfdf58b" providerId="LiveId" clId="{01193DF1-0EA4-4D8A-8018-3978DC536462}" dt="2021-12-20T06:09:58.485" v="270" actId="1038"/>
          <ac:spMkLst>
            <pc:docMk/>
            <pc:sldMk cId="507274156" sldId="256"/>
            <ac:spMk id="24" creationId="{A7910A30-D7FB-49F4-BA69-16DFE1E4014B}"/>
          </ac:spMkLst>
        </pc:spChg>
        <pc:spChg chg="add mod">
          <ac:chgData name="Torn Aey" userId="b49413b0ebfdf58b" providerId="LiveId" clId="{01193DF1-0EA4-4D8A-8018-3978DC536462}" dt="2021-12-20T05:58:01.938" v="198" actId="1076"/>
          <ac:spMkLst>
            <pc:docMk/>
            <pc:sldMk cId="507274156" sldId="256"/>
            <ac:spMk id="29" creationId="{A1AAA086-B737-4DA9-A9C2-A01A7D22209E}"/>
          </ac:spMkLst>
        </pc:spChg>
        <pc:spChg chg="mod">
          <ac:chgData name="Torn Aey" userId="b49413b0ebfdf58b" providerId="LiveId" clId="{01193DF1-0EA4-4D8A-8018-3978DC536462}" dt="2021-12-20T05:53:48.478" v="89" actId="14100"/>
          <ac:spMkLst>
            <pc:docMk/>
            <pc:sldMk cId="507274156" sldId="256"/>
            <ac:spMk id="30" creationId="{4B06E40B-6E02-47DB-8F54-F9B28F34DC46}"/>
          </ac:spMkLst>
        </pc:spChg>
        <pc:picChg chg="del">
          <ac:chgData name="Torn Aey" userId="b49413b0ebfdf58b" providerId="LiveId" clId="{01193DF1-0EA4-4D8A-8018-3978DC536462}" dt="2021-12-20T05:51:17.704" v="65" actId="478"/>
          <ac:picMkLst>
            <pc:docMk/>
            <pc:sldMk cId="507274156" sldId="256"/>
            <ac:picMk id="4" creationId="{7DB6961F-1243-4E33-8428-92B789322AC4}"/>
          </ac:picMkLst>
        </pc:picChg>
        <pc:picChg chg="add mod">
          <ac:chgData name="Torn Aey" userId="b49413b0ebfdf58b" providerId="LiveId" clId="{01193DF1-0EA4-4D8A-8018-3978DC536462}" dt="2021-12-20T05:53:10.649" v="80" actId="1076"/>
          <ac:picMkLst>
            <pc:docMk/>
            <pc:sldMk cId="507274156" sldId="256"/>
            <ac:picMk id="6" creationId="{679F1BF3-BCE9-4283-96BD-40CAD618A716}"/>
          </ac:picMkLst>
        </pc:picChg>
        <pc:picChg chg="del">
          <ac:chgData name="Torn Aey" userId="b49413b0ebfdf58b" providerId="LiveId" clId="{01193DF1-0EA4-4D8A-8018-3978DC536462}" dt="2021-12-20T05:51:46.476" v="76" actId="478"/>
          <ac:picMkLst>
            <pc:docMk/>
            <pc:sldMk cId="507274156" sldId="256"/>
            <ac:picMk id="7" creationId="{654CC61D-B950-4BE2-91A4-F4D220F9FF57}"/>
          </ac:picMkLst>
        </pc:picChg>
        <pc:picChg chg="del">
          <ac:chgData name="Torn Aey" userId="b49413b0ebfdf58b" providerId="LiveId" clId="{01193DF1-0EA4-4D8A-8018-3978DC536462}" dt="2021-12-20T05:51:45.933" v="75" actId="478"/>
          <ac:picMkLst>
            <pc:docMk/>
            <pc:sldMk cId="507274156" sldId="256"/>
            <ac:picMk id="9" creationId="{E58CFB4F-8036-4F7C-9D8B-C7E14558B70C}"/>
          </ac:picMkLst>
        </pc:picChg>
        <pc:picChg chg="add mod ord">
          <ac:chgData name="Torn Aey" userId="b49413b0ebfdf58b" providerId="LiveId" clId="{01193DF1-0EA4-4D8A-8018-3978DC536462}" dt="2021-12-20T05:57:42.566" v="187" actId="1076"/>
          <ac:picMkLst>
            <pc:docMk/>
            <pc:sldMk cId="507274156" sldId="256"/>
            <ac:picMk id="10" creationId="{03D11F9A-8E90-47FB-BFD2-F3A2ADC0DB05}"/>
          </ac:picMkLst>
        </pc:picChg>
        <pc:picChg chg="del">
          <ac:chgData name="Torn Aey" userId="b49413b0ebfdf58b" providerId="LiveId" clId="{01193DF1-0EA4-4D8A-8018-3978DC536462}" dt="2021-12-20T05:51:47.297" v="77" actId="478"/>
          <ac:picMkLst>
            <pc:docMk/>
            <pc:sldMk cId="507274156" sldId="256"/>
            <ac:picMk id="12" creationId="{D8AAD8E7-8DF4-4BF4-A031-93622252EDD7}"/>
          </ac:picMkLst>
        </pc:picChg>
        <pc:picChg chg="add mod">
          <ac:chgData name="Torn Aey" userId="b49413b0ebfdf58b" providerId="LiveId" clId="{01193DF1-0EA4-4D8A-8018-3978DC536462}" dt="2021-12-20T05:51:26.951" v="68" actId="1076"/>
          <ac:picMkLst>
            <pc:docMk/>
            <pc:sldMk cId="507274156" sldId="256"/>
            <ac:picMk id="1026" creationId="{964ACA23-14D9-4B32-A7CF-90D30F8A4E36}"/>
          </ac:picMkLst>
        </pc:picChg>
        <pc:picChg chg="add mod">
          <ac:chgData name="Torn Aey" userId="b49413b0ebfdf58b" providerId="LiveId" clId="{01193DF1-0EA4-4D8A-8018-3978DC536462}" dt="2021-12-20T06:10:30.202" v="275" actId="1076"/>
          <ac:picMkLst>
            <pc:docMk/>
            <pc:sldMk cId="507274156" sldId="256"/>
            <ac:picMk id="1028" creationId="{EDE91763-3EAB-4EB6-8F5C-BC8C42E622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DE91763-3EAB-4EB6-8F5C-BC8C42E62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79" y="4120272"/>
            <a:ext cx="2414196" cy="181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D11F9A-8E90-47FB-BFD2-F3A2ADC0D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14" y="3814662"/>
            <a:ext cx="2111098" cy="2220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679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วงจรชีวิตหนอนผีเสื้อกะทกรก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4-5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003410" y="114050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18-20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8100" y="1777525"/>
            <a:ext cx="3706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ชักใยติดกิ่งไม้ 1 จุดด้านบน หลังจากนั้น</a:t>
            </a:r>
          </a:p>
          <a:p>
            <a:pPr algn="ctr"/>
            <a:r>
              <a:rPr lang="th-TH" sz="14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จะเปลี่ยนรูปร่างเป็นดักแด้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968915" y="403007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7-11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280593" y="4643492"/>
            <a:ext cx="34687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เปลี่ยนเป็นสีน้ำตาลเข้มถึงดำ ถ้าทุกตัวเข้าดักแด้แล้ว  สามารถเอาพืชอาหารที่เหลือ และเทอึทิ้งได้เลยค่ะ ระยะนี้ไม่ต้องทำอะไรแล้วค่ะ รอระยะเวลาให้เค้าออกจากผีเสื้อเท่านั้นค่ะ มารอลุ้นนะคะว่าจะได้ลูกสาวหรือลูกชาย </a:t>
            </a:r>
            <a:r>
              <a:rPr lang="en-US" sz="1400" dirty="0">
                <a:latin typeface="lookpeach" panose="02000503000000000000" pitchFamily="2" charset="-34"/>
                <a:cs typeface="lookpeach" panose="02000503000000000000" pitchFamily="2" charset="-34"/>
                <a:sym typeface="Wingdings" panose="05000000000000000000" pitchFamily="2" charset="2"/>
              </a:rPr>
              <a:t>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575249" y="2987257"/>
            <a:ext cx="32239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400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 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539800" y="2961358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10 -15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637438" y="3096522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557524" y="5734115"/>
            <a:ext cx="4386236" cy="646331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2" y="126811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-179771" y="6380446"/>
            <a:ext cx="8699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 </a:t>
            </a:r>
            <a:r>
              <a:rPr lang="en-US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Add Line ID: </a:t>
            </a:r>
            <a:r>
              <a:rPr lang="en-US" sz="1400" dirty="0" err="1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aey_natchamon</a:t>
            </a:r>
            <a:r>
              <a:rPr lang="en-US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th-TH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สอบถามได้เลยค่ะ ขอให้สนุกกับการเลี้ยงนะคะ </a:t>
            </a:r>
          </a:p>
          <a:p>
            <a:pPr algn="ctr"/>
            <a:r>
              <a:rPr lang="th-TH" sz="14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ขอบคุณลูกค้าทุกท่านมากๆ ค่ะ </a:t>
            </a:r>
            <a:endParaRPr lang="en-US" sz="14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F3ED41-298B-454B-9722-7FE10F83B74A}"/>
              </a:ext>
            </a:extLst>
          </p:cNvPr>
          <p:cNvSpPr txBox="1"/>
          <p:nvPr/>
        </p:nvSpPr>
        <p:spPr>
          <a:xfrm>
            <a:off x="7183133" y="371826"/>
            <a:ext cx="33100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The leopard lacewing </a:t>
            </a:r>
            <a:r>
              <a:rPr lang="en-US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b="1" i="1" dirty="0" err="1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Cethosia</a:t>
            </a:r>
            <a:r>
              <a:rPr lang="en-US" b="1" i="1" dirty="0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 </a:t>
            </a:r>
            <a:r>
              <a:rPr lang="en-US" b="1" i="1" dirty="0" err="1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cyane</a:t>
            </a:r>
            <a:r>
              <a:rPr lang="en-US" b="1" i="1" dirty="0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 </a:t>
            </a:r>
            <a:r>
              <a:rPr lang="en-US" b="1" i="1" dirty="0" err="1">
                <a:solidFill>
                  <a:srgbClr val="330000"/>
                </a:solidFill>
                <a:effectLst/>
                <a:latin typeface="FC Palette Color" pitchFamily="2" charset="-34"/>
                <a:cs typeface="FC Palette Color" pitchFamily="2" charset="-34"/>
              </a:rPr>
              <a:t>euanthes</a:t>
            </a:r>
            <a:r>
              <a:rPr lang="en-US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) </a:t>
            </a:r>
            <a:endParaRPr lang="th-TH" dirty="0">
              <a:solidFill>
                <a:srgbClr val="444444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ผีเสื้อกลางวัน</a:t>
            </a:r>
            <a:r>
              <a:rPr lang="en-US" b="0" i="0" dirty="0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 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5227B6-CA1D-401E-9C72-531E8EB72265}"/>
              </a:ext>
            </a:extLst>
          </p:cNvPr>
          <p:cNvSpPr txBox="1"/>
          <p:nvPr/>
        </p:nvSpPr>
        <p:spPr>
          <a:xfrm>
            <a:off x="7284886" y="7720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910A30-D7FB-49F4-BA69-16DFE1E4014B}"/>
              </a:ext>
            </a:extLst>
          </p:cNvPr>
          <p:cNvSpPr txBox="1"/>
          <p:nvPr/>
        </p:nvSpPr>
        <p:spPr>
          <a:xfrm>
            <a:off x="3074277" y="1708795"/>
            <a:ext cx="20557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1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4ACA23-14D9-4B32-A7CF-90D30F8A4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67691" y="1088255"/>
            <a:ext cx="1948121" cy="147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9F1BF3-BCE9-4283-96BD-40CAD618A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180" y="1159565"/>
            <a:ext cx="1421822" cy="19041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9B4BAF-937B-46A4-913F-2DC02D3AAD19}"/>
              </a:ext>
            </a:extLst>
          </p:cNvPr>
          <p:cNvSpPr txBox="1"/>
          <p:nvPr/>
        </p:nvSpPr>
        <p:spPr>
          <a:xfrm>
            <a:off x="442625" y="5145746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ตัวผู้</a:t>
            </a:r>
            <a:endParaRPr lang="en-US" b="1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AAA086-B737-4DA9-A9C2-A01A7D22209E}"/>
              </a:ext>
            </a:extLst>
          </p:cNvPr>
          <p:cNvSpPr txBox="1"/>
          <p:nvPr/>
        </p:nvSpPr>
        <p:spPr>
          <a:xfrm>
            <a:off x="1026879" y="5632814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ตัวเมีย</a:t>
            </a:r>
            <a:endParaRPr lang="en-US" b="1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350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FC Palette Color</vt:lpstr>
      <vt:lpstr>lookpeach</vt:lpstr>
      <vt:lpstr>Office Theme</vt:lpstr>
      <vt:lpstr>วงจรชีวิตหนอนผีเสื้อกะทกรก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4</cp:revision>
  <cp:lastPrinted>2021-11-14T15:15:47Z</cp:lastPrinted>
  <dcterms:created xsi:type="dcterms:W3CDTF">2021-10-25T03:48:38Z</dcterms:created>
  <dcterms:modified xsi:type="dcterms:W3CDTF">2023-01-12T01:24:59Z</dcterms:modified>
</cp:coreProperties>
</file>