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6101E0-BCCD-42EA-A168-758091700817}" v="6" dt="2022-01-06T05:20:31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716101E0-BCCD-42EA-A168-758091700817}"/>
    <pc:docChg chg="undo custSel modSld">
      <pc:chgData name="Torn Aey" userId="b49413b0ebfdf58b" providerId="LiveId" clId="{716101E0-BCCD-42EA-A168-758091700817}" dt="2022-01-06T05:20:43.729" v="566" actId="20577"/>
      <pc:docMkLst>
        <pc:docMk/>
      </pc:docMkLst>
      <pc:sldChg chg="addSp delSp modSp mod">
        <pc:chgData name="Torn Aey" userId="b49413b0ebfdf58b" providerId="LiveId" clId="{716101E0-BCCD-42EA-A168-758091700817}" dt="2022-01-06T05:20:43.729" v="566" actId="20577"/>
        <pc:sldMkLst>
          <pc:docMk/>
          <pc:sldMk cId="507274156" sldId="256"/>
        </pc:sldMkLst>
        <pc:spChg chg="mod">
          <ac:chgData name="Torn Aey" userId="b49413b0ebfdf58b" providerId="LiveId" clId="{716101E0-BCCD-42EA-A168-758091700817}" dt="2021-12-15T08:54:50.616" v="82" actId="1038"/>
          <ac:spMkLst>
            <pc:docMk/>
            <pc:sldMk cId="507274156" sldId="256"/>
            <ac:spMk id="2" creationId="{E193B163-0E8A-47E4-89A2-9E57D98F431D}"/>
          </ac:spMkLst>
        </pc:spChg>
        <pc:spChg chg="mod">
          <ac:chgData name="Torn Aey" userId="b49413b0ebfdf58b" providerId="LiveId" clId="{716101E0-BCCD-42EA-A168-758091700817}" dt="2021-12-20T06:00:02.043" v="501"/>
          <ac:spMkLst>
            <pc:docMk/>
            <pc:sldMk cId="507274156" sldId="256"/>
            <ac:spMk id="5" creationId="{8D2349BC-2AB5-4A1E-A64B-ED39E374AAA6}"/>
          </ac:spMkLst>
        </pc:spChg>
        <pc:spChg chg="mod">
          <ac:chgData name="Torn Aey" userId="b49413b0ebfdf58b" providerId="LiveId" clId="{716101E0-BCCD-42EA-A168-758091700817}" dt="2021-12-20T06:00:15.330" v="507" actId="20577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716101E0-BCCD-42EA-A168-758091700817}" dt="2022-01-06T05:20:43.729" v="566" actId="20577"/>
          <ac:spMkLst>
            <pc:docMk/>
            <pc:sldMk cId="507274156" sldId="256"/>
            <ac:spMk id="19" creationId="{86F3ED41-298B-454B-9722-7FE10F83B74A}"/>
          </ac:spMkLst>
        </pc:spChg>
        <pc:spChg chg="mod">
          <ac:chgData name="Torn Aey" userId="b49413b0ebfdf58b" providerId="LiveId" clId="{716101E0-BCCD-42EA-A168-758091700817}" dt="2021-12-15T09:11:22.781" v="477" actId="404"/>
          <ac:spMkLst>
            <pc:docMk/>
            <pc:sldMk cId="507274156" sldId="256"/>
            <ac:spMk id="20" creationId="{322A14D3-BC49-47DE-B101-81E87E4AF780}"/>
          </ac:spMkLst>
        </pc:spChg>
        <pc:spChg chg="mod">
          <ac:chgData name="Torn Aey" userId="b49413b0ebfdf58b" providerId="LiveId" clId="{716101E0-BCCD-42EA-A168-758091700817}" dt="2021-12-20T06:00:13.085" v="506" actId="20577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716101E0-BCCD-42EA-A168-758091700817}" dt="2021-12-20T06:01:12.992" v="562" actId="20577"/>
          <ac:spMkLst>
            <pc:docMk/>
            <pc:sldMk cId="507274156" sldId="256"/>
            <ac:spMk id="23" creationId="{09D64E30-68AC-4A68-92DC-59F70B2120E7}"/>
          </ac:spMkLst>
        </pc:spChg>
        <pc:spChg chg="mod">
          <ac:chgData name="Torn Aey" userId="b49413b0ebfdf58b" providerId="LiveId" clId="{716101E0-BCCD-42EA-A168-758091700817}" dt="2021-12-20T05:59:30.865" v="489" actId="1076"/>
          <ac:spMkLst>
            <pc:docMk/>
            <pc:sldMk cId="507274156" sldId="256"/>
            <ac:spMk id="25" creationId="{4D54D9E3-0AA4-454E-938F-C03FE6E0A6FB}"/>
          </ac:spMkLst>
        </pc:spChg>
        <pc:spChg chg="add del mod">
          <ac:chgData name="Torn Aey" userId="b49413b0ebfdf58b" providerId="LiveId" clId="{716101E0-BCCD-42EA-A168-758091700817}" dt="2021-12-20T05:59:58.398" v="499"/>
          <ac:spMkLst>
            <pc:docMk/>
            <pc:sldMk cId="507274156" sldId="256"/>
            <ac:spMk id="26" creationId="{0306B65E-7A59-402B-AB2E-8D8230C2FB7C}"/>
          </ac:spMkLst>
        </pc:spChg>
        <pc:spChg chg="add mod">
          <ac:chgData name="Torn Aey" userId="b49413b0ebfdf58b" providerId="LiveId" clId="{716101E0-BCCD-42EA-A168-758091700817}" dt="2021-12-20T06:00:56.084" v="513" actId="1076"/>
          <ac:spMkLst>
            <pc:docMk/>
            <pc:sldMk cId="507274156" sldId="256"/>
            <ac:spMk id="28" creationId="{A28E8372-56F0-48BE-A45A-CA4B43A3ECC7}"/>
          </ac:spMkLst>
        </pc:spChg>
        <pc:spChg chg="add mod">
          <ac:chgData name="Torn Aey" userId="b49413b0ebfdf58b" providerId="LiveId" clId="{716101E0-BCCD-42EA-A168-758091700817}" dt="2021-12-20T06:00:59.397" v="514" actId="1076"/>
          <ac:spMkLst>
            <pc:docMk/>
            <pc:sldMk cId="507274156" sldId="256"/>
            <ac:spMk id="29" creationId="{F19344E2-5F51-4FA2-A5DA-6CF003B30755}"/>
          </ac:spMkLst>
        </pc:spChg>
        <pc:spChg chg="add mod">
          <ac:chgData name="Torn Aey" userId="b49413b0ebfdf58b" providerId="LiveId" clId="{716101E0-BCCD-42EA-A168-758091700817}" dt="2022-01-06T05:20:31.685" v="564"/>
          <ac:spMkLst>
            <pc:docMk/>
            <pc:sldMk cId="507274156" sldId="256"/>
            <ac:spMk id="31" creationId="{1B5ECBFB-7FCD-4A8D-BD0A-ABC48720A658}"/>
          </ac:spMkLst>
        </pc:spChg>
        <pc:spChg chg="mod">
          <ac:chgData name="Torn Aey" userId="b49413b0ebfdf58b" providerId="LiveId" clId="{716101E0-BCCD-42EA-A168-758091700817}" dt="2021-12-20T06:00:20.641" v="508" actId="1076"/>
          <ac:spMkLst>
            <pc:docMk/>
            <pc:sldMk cId="507274156" sldId="256"/>
            <ac:spMk id="33" creationId="{27CC4466-DE84-4206-A934-6D4B9F9F86A3}"/>
          </ac:spMkLst>
        </pc:spChg>
        <pc:spChg chg="del mod">
          <ac:chgData name="Torn Aey" userId="b49413b0ebfdf58b" providerId="LiveId" clId="{716101E0-BCCD-42EA-A168-758091700817}" dt="2022-01-06T05:20:31.137" v="563" actId="478"/>
          <ac:spMkLst>
            <pc:docMk/>
            <pc:sldMk cId="507274156" sldId="256"/>
            <ac:spMk id="34" creationId="{730D200E-6B54-4D56-BA00-437F146BDB14}"/>
          </ac:spMkLst>
        </pc:spChg>
        <pc:picChg chg="add mod">
          <ac:chgData name="Torn Aey" userId="b49413b0ebfdf58b" providerId="LiveId" clId="{716101E0-BCCD-42EA-A168-758091700817}" dt="2021-12-15T08:57:30.928" v="126" actId="14100"/>
          <ac:picMkLst>
            <pc:docMk/>
            <pc:sldMk cId="507274156" sldId="256"/>
            <ac:picMk id="4" creationId="{7DB6961F-1243-4E33-8428-92B789322AC4}"/>
          </ac:picMkLst>
        </pc:picChg>
        <pc:picChg chg="add mod">
          <ac:chgData name="Torn Aey" userId="b49413b0ebfdf58b" providerId="LiveId" clId="{716101E0-BCCD-42EA-A168-758091700817}" dt="2021-12-20T06:00:52.871" v="512" actId="1076"/>
          <ac:picMkLst>
            <pc:docMk/>
            <pc:sldMk cId="507274156" sldId="256"/>
            <ac:picMk id="6" creationId="{BFF1C097-CB26-457C-B51C-5D6AA8D4305B}"/>
          </ac:picMkLst>
        </pc:picChg>
        <pc:picChg chg="add mod">
          <ac:chgData name="Torn Aey" userId="b49413b0ebfdf58b" providerId="LiveId" clId="{716101E0-BCCD-42EA-A168-758091700817}" dt="2021-12-15T09:02:38.060" v="151" actId="1076"/>
          <ac:picMkLst>
            <pc:docMk/>
            <pc:sldMk cId="507274156" sldId="256"/>
            <ac:picMk id="7" creationId="{654CC61D-B950-4BE2-91A4-F4D220F9FF57}"/>
          </ac:picMkLst>
        </pc:picChg>
        <pc:picChg chg="add mod ord">
          <ac:chgData name="Torn Aey" userId="b49413b0ebfdf58b" providerId="LiveId" clId="{716101E0-BCCD-42EA-A168-758091700817}" dt="2021-12-15T09:09:23.299" v="471" actId="1076"/>
          <ac:picMkLst>
            <pc:docMk/>
            <pc:sldMk cId="507274156" sldId="256"/>
            <ac:picMk id="9" creationId="{E58CFB4F-8036-4F7C-9D8B-C7E14558B70C}"/>
          </ac:picMkLst>
        </pc:picChg>
        <pc:picChg chg="del">
          <ac:chgData name="Torn Aey" userId="b49413b0ebfdf58b" providerId="LiveId" clId="{716101E0-BCCD-42EA-A168-758091700817}" dt="2021-12-15T09:01:14.974" v="144" actId="478"/>
          <ac:picMkLst>
            <pc:docMk/>
            <pc:sldMk cId="507274156" sldId="256"/>
            <ac:picMk id="10" creationId="{EF1E67CF-4EE5-4D79-9DA7-094CE23D0635}"/>
          </ac:picMkLst>
        </pc:picChg>
        <pc:picChg chg="add del mod ord">
          <ac:chgData name="Torn Aey" userId="b49413b0ebfdf58b" providerId="LiveId" clId="{716101E0-BCCD-42EA-A168-758091700817}" dt="2021-12-20T05:59:00.846" v="480" actId="478"/>
          <ac:picMkLst>
            <pc:docMk/>
            <pc:sldMk cId="507274156" sldId="256"/>
            <ac:picMk id="12" creationId="{D8AAD8E7-8DF4-4BF4-A031-93622252EDD7}"/>
          </ac:picMkLst>
        </pc:picChg>
        <pc:picChg chg="del">
          <ac:chgData name="Torn Aey" userId="b49413b0ebfdf58b" providerId="LiveId" clId="{716101E0-BCCD-42EA-A168-758091700817}" dt="2021-12-15T09:01:15.373" v="145" actId="478"/>
          <ac:picMkLst>
            <pc:docMk/>
            <pc:sldMk cId="507274156" sldId="256"/>
            <ac:picMk id="14" creationId="{ECC005C2-38A8-4CAD-8853-7280674CF8E8}"/>
          </ac:picMkLst>
        </pc:picChg>
        <pc:picChg chg="del">
          <ac:chgData name="Torn Aey" userId="b49413b0ebfdf58b" providerId="LiveId" clId="{716101E0-BCCD-42EA-A168-758091700817}" dt="2021-12-15T08:57:26.854" v="123" actId="478"/>
          <ac:picMkLst>
            <pc:docMk/>
            <pc:sldMk cId="507274156" sldId="256"/>
            <ac:picMk id="1026" creationId="{4974E7AA-3C0A-44AB-A27D-8F13A3A8F442}"/>
          </ac:picMkLst>
        </pc:picChg>
        <pc:picChg chg="del">
          <ac:chgData name="Torn Aey" userId="b49413b0ebfdf58b" providerId="LiveId" clId="{716101E0-BCCD-42EA-A168-758091700817}" dt="2021-12-15T09:01:15.850" v="146" actId="478"/>
          <ac:picMkLst>
            <pc:docMk/>
            <pc:sldMk cId="507274156" sldId="256"/>
            <ac:picMk id="1028" creationId="{34B81CB1-AA6E-4C00-A7D8-C33D1EAD04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58CFB4F-8036-4F7C-9D8B-C7E14558B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866" y="3973326"/>
            <a:ext cx="1924050" cy="20288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79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วงจรชีวิตหนอนผีเสื้อจรวดลายพราง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3-4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003410" y="1011408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15-17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648429"/>
            <a:ext cx="37062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หนอนจะมีขนาดเล็กในระยะแรก จะพรางตัวอยู่บนขีดหลังใบมีลักษณะเป็นเส้น และจะมีขนาดใหญ่ขึ้นอย่างรวดเร็ว 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หนอนระยะสุดท้ายเจริญเต็มที่มีขนาดเฉลี่ย </a:t>
            </a:r>
            <a:r>
              <a:rPr lang="th-TH" sz="1200" dirty="0">
                <a:solidFill>
                  <a:srgbClr val="00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7-8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 เซนติเมตร จะหยุดกินใบพืช เปลี่ยนสีเป็นสีเหลือง/น้ำตาล จะชักใยโดยดึงใบพืชอาหารมาปกคลุมตัวเองอยู่ใต้กล่อง หลังจากนั้น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จะเปลี่ยนรูปร่างเป็นดักแด้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830128" y="436292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12-15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280593" y="5004566"/>
            <a:ext cx="34687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เปลี่ยนเป็นสีน้ำตาลเข้ม ถ้าทุกตัวเข้าดักแด้แล้ว  สามารถเอาพืชอาหารที่เหลือ และเทอึทิ้งได้เลยค่ะ ระยะนี้ไม่ต้องทำอะไรแล้วค่ะ รอระยะเวลาให้เค้าออกจากผีเสื้อเท่านั้นค่ะ แล้วมารอลุ้นกันนะคะว่าได้ลูกสาวหรือลูกชาย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644212" y="3693827"/>
            <a:ext cx="3223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 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539800" y="2961358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10 -15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637438" y="3096522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605773" y="5534722"/>
            <a:ext cx="4386236" cy="78001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29883" y="1380360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F3ED41-298B-454B-9722-7FE10F83B74A}"/>
              </a:ext>
            </a:extLst>
          </p:cNvPr>
          <p:cNvSpPr txBox="1"/>
          <p:nvPr/>
        </p:nvSpPr>
        <p:spPr>
          <a:xfrm>
            <a:off x="8221184" y="368967"/>
            <a:ext cx="3310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Hawk moths </a:t>
            </a:r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Daphnis </a:t>
            </a:r>
            <a:r>
              <a:rPr lang="en-US" i="1" dirty="0" err="1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Nerii</a:t>
            </a:r>
            <a:r>
              <a:rPr lang="en-US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) </a:t>
            </a:r>
            <a:r>
              <a:rPr lang="th-TH" dirty="0">
                <a:solidFill>
                  <a:srgbClr val="444444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ผีเสื้อกลางคืน</a:t>
            </a:r>
            <a:r>
              <a:rPr lang="en-US" b="0" i="0" dirty="0">
                <a:solidFill>
                  <a:srgbClr val="444444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 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227B6-CA1D-401E-9C72-531E8EB72265}"/>
              </a:ext>
            </a:extLst>
          </p:cNvPr>
          <p:cNvSpPr txBox="1"/>
          <p:nvPr/>
        </p:nvSpPr>
        <p:spPr>
          <a:xfrm>
            <a:off x="7284886" y="7720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910A30-D7FB-49F4-BA69-16DFE1E4014B}"/>
              </a:ext>
            </a:extLst>
          </p:cNvPr>
          <p:cNvSpPr txBox="1"/>
          <p:nvPr/>
        </p:nvSpPr>
        <p:spPr>
          <a:xfrm>
            <a:off x="3063519" y="1751827"/>
            <a:ext cx="20557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1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6961F-1243-4E33-8428-92B789322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74" y="1030501"/>
            <a:ext cx="1494572" cy="12474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CC61D-B950-4BE2-91A4-F4D220F9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706" y="1405014"/>
            <a:ext cx="2260990" cy="10766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F1C097-CB26-457C-B51C-5D6AA8D43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22" y="3712582"/>
            <a:ext cx="2634564" cy="154193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28E8372-56F0-48BE-A45A-CA4B43A3ECC7}"/>
              </a:ext>
            </a:extLst>
          </p:cNvPr>
          <p:cNvSpPr txBox="1"/>
          <p:nvPr/>
        </p:nvSpPr>
        <p:spPr>
          <a:xfrm>
            <a:off x="317364" y="5342236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ตัวผู้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9344E2-5F51-4FA2-A5DA-6CF003B30755}"/>
              </a:ext>
            </a:extLst>
          </p:cNvPr>
          <p:cNvSpPr txBox="1"/>
          <p:nvPr/>
        </p:nvSpPr>
        <p:spPr>
          <a:xfrm>
            <a:off x="1815101" y="5323174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ตัวเมีย</a:t>
            </a:r>
            <a:endParaRPr lang="en-US" b="1" dirty="0">
              <a:solidFill>
                <a:srgbClr val="FF000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5ECBFB-7FCD-4A8D-BD0A-ABC48720A658}"/>
              </a:ext>
            </a:extLst>
          </p:cNvPr>
          <p:cNvSpPr txBox="1"/>
          <p:nvPr/>
        </p:nvSpPr>
        <p:spPr>
          <a:xfrm>
            <a:off x="-480983" y="641967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F710-E8FF-42E7-85E6-DDFAA9BC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901162" y="2898592"/>
            <a:ext cx="6858000" cy="1060815"/>
          </a:xfrm>
        </p:spPr>
        <p:txBody>
          <a:bodyPr/>
          <a:lstStyle/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คู่มือเลี้ยง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7647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395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FC Palette Color</vt:lpstr>
      <vt:lpstr>lookpeach</vt:lpstr>
      <vt:lpstr>Office Theme</vt:lpstr>
      <vt:lpstr>วงจรชีวิตหนอนผีเสื้อจรวดลายพราง</vt:lpstr>
      <vt:lpstr>คู่มือเลี้ยง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2</cp:revision>
  <cp:lastPrinted>2022-01-06T05:20:56Z</cp:lastPrinted>
  <dcterms:created xsi:type="dcterms:W3CDTF">2021-10-25T03:48:38Z</dcterms:created>
  <dcterms:modified xsi:type="dcterms:W3CDTF">2022-01-06T05:20:58Z</dcterms:modified>
</cp:coreProperties>
</file>