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E55AFC0E-CD4F-4FA2-951F-A1310C5CB2B9}"/>
    <pc:docChg chg="modSld">
      <pc:chgData name="Torn Aey" userId="b49413b0ebfdf58b" providerId="LiveId" clId="{E55AFC0E-CD4F-4FA2-951F-A1310C5CB2B9}" dt="2022-01-24T09:55:02.137" v="13" actId="20577"/>
      <pc:docMkLst>
        <pc:docMk/>
      </pc:docMkLst>
      <pc:sldChg chg="modSp mod">
        <pc:chgData name="Torn Aey" userId="b49413b0ebfdf58b" providerId="LiveId" clId="{E55AFC0E-CD4F-4FA2-951F-A1310C5CB2B9}" dt="2022-01-24T09:55:02.137" v="13" actId="20577"/>
        <pc:sldMkLst>
          <pc:docMk/>
          <pc:sldMk cId="507274156" sldId="256"/>
        </pc:sldMkLst>
        <pc:spChg chg="mod">
          <ac:chgData name="Torn Aey" userId="b49413b0ebfdf58b" providerId="LiveId" clId="{E55AFC0E-CD4F-4FA2-951F-A1310C5CB2B9}" dt="2022-01-24T09:55:02.137" v="13" actId="20577"/>
          <ac:spMkLst>
            <pc:docMk/>
            <pc:sldMk cId="507274156" sldId="256"/>
            <ac:spMk id="28" creationId="{84DEB32B-06A5-4398-88DD-11070B6F534D}"/>
          </ac:spMkLst>
        </pc:spChg>
      </pc:sldChg>
    </pc:docChg>
  </pc:docChgLst>
  <pc:docChgLst>
    <pc:chgData name="Torn Aey" userId="b49413b0ebfdf58b" providerId="LiveId" clId="{EAAADC5C-F59A-4696-BF6D-0E2C8F49A48B}"/>
    <pc:docChg chg="undo redo custSel addSld modSld sldOrd">
      <pc:chgData name="Torn Aey" userId="b49413b0ebfdf58b" providerId="LiveId" clId="{EAAADC5C-F59A-4696-BF6D-0E2C8F49A48B}" dt="2021-12-27T15:23:03.186" v="5532" actId="1076"/>
      <pc:docMkLst>
        <pc:docMk/>
      </pc:docMkLst>
      <pc:sldChg chg="addSp delSp modSp mod ord">
        <pc:chgData name="Torn Aey" userId="b49413b0ebfdf58b" providerId="LiveId" clId="{EAAADC5C-F59A-4696-BF6D-0E2C8F49A48B}" dt="2021-12-27T14:28:33.332" v="5525" actId="20577"/>
        <pc:sldMkLst>
          <pc:docMk/>
          <pc:sldMk cId="507274156" sldId="256"/>
        </pc:sldMkLst>
        <pc:spChg chg="mod">
          <ac:chgData name="Torn Aey" userId="b49413b0ebfdf58b" providerId="LiveId" clId="{EAAADC5C-F59A-4696-BF6D-0E2C8F49A48B}" dt="2021-12-15T11:40:29" v="4612" actId="1037"/>
          <ac:spMkLst>
            <pc:docMk/>
            <pc:sldMk cId="507274156" sldId="256"/>
            <ac:spMk id="2" creationId="{E193B163-0E8A-47E4-89A2-9E57D98F431D}"/>
          </ac:spMkLst>
        </pc:spChg>
        <pc:spChg chg="mod">
          <ac:chgData name="Torn Aey" userId="b49413b0ebfdf58b" providerId="LiveId" clId="{EAAADC5C-F59A-4696-BF6D-0E2C8F49A48B}" dt="2021-12-09T03:07:05.105" v="4511" actId="404"/>
          <ac:spMkLst>
            <pc:docMk/>
            <pc:sldMk cId="507274156" sldId="256"/>
            <ac:spMk id="5" creationId="{8D2349BC-2AB5-4A1E-A64B-ED39E374AAA6}"/>
          </ac:spMkLst>
        </pc:spChg>
        <pc:spChg chg="add mod">
          <ac:chgData name="Torn Aey" userId="b49413b0ebfdf58b" providerId="LiveId" clId="{EAAADC5C-F59A-4696-BF6D-0E2C8F49A48B}" dt="2021-12-23T04:51:33.605" v="4773" actId="207"/>
          <ac:spMkLst>
            <pc:docMk/>
            <pc:sldMk cId="507274156" sldId="256"/>
            <ac:spMk id="6" creationId="{AB12B2A4-1950-4C12-979F-1DD8869500C2}"/>
          </ac:spMkLst>
        </pc:spChg>
        <pc:spChg chg="add mod">
          <ac:chgData name="Torn Aey" userId="b49413b0ebfdf58b" providerId="LiveId" clId="{EAAADC5C-F59A-4696-BF6D-0E2C8F49A48B}" dt="2021-12-26T05:16:15.531" v="5032" actId="1076"/>
          <ac:spMkLst>
            <pc:docMk/>
            <pc:sldMk cId="507274156" sldId="256"/>
            <ac:spMk id="9" creationId="{89E54EDC-CAD4-4816-AC0F-83E6A3A88361}"/>
          </ac:spMkLst>
        </pc:spChg>
        <pc:spChg chg="mod">
          <ac:chgData name="Torn Aey" userId="b49413b0ebfdf58b" providerId="LiveId" clId="{EAAADC5C-F59A-4696-BF6D-0E2C8F49A48B}" dt="2021-12-15T11:40:46.275" v="4616" actId="1076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EAAADC5C-F59A-4696-BF6D-0E2C8F49A48B}" dt="2021-12-26T05:19:25.616" v="5077" actId="20577"/>
          <ac:spMkLst>
            <pc:docMk/>
            <pc:sldMk cId="507274156" sldId="256"/>
            <ac:spMk id="20" creationId="{322A14D3-BC49-47DE-B101-81E87E4AF780}"/>
          </ac:spMkLst>
        </pc:spChg>
        <pc:spChg chg="add mod">
          <ac:chgData name="Torn Aey" userId="b49413b0ebfdf58b" providerId="LiveId" clId="{EAAADC5C-F59A-4696-BF6D-0E2C8F49A48B}" dt="2021-12-23T05:09:09.544" v="4865" actId="20577"/>
          <ac:spMkLst>
            <pc:docMk/>
            <pc:sldMk cId="507274156" sldId="256"/>
            <ac:spMk id="21" creationId="{9EFDFB93-FB56-4225-93C5-CE967B3AF1E1}"/>
          </ac:spMkLst>
        </pc:spChg>
        <pc:spChg chg="mod">
          <ac:chgData name="Torn Aey" userId="b49413b0ebfdf58b" providerId="LiveId" clId="{EAAADC5C-F59A-4696-BF6D-0E2C8F49A48B}" dt="2021-12-20T06:01:56.097" v="4715" actId="20577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EAAADC5C-F59A-4696-BF6D-0E2C8F49A48B}" dt="2021-12-20T06:01:47.078" v="4706" actId="1076"/>
          <ac:spMkLst>
            <pc:docMk/>
            <pc:sldMk cId="507274156" sldId="256"/>
            <ac:spMk id="23" creationId="{09D64E30-68AC-4A68-92DC-59F70B2120E7}"/>
          </ac:spMkLst>
        </pc:spChg>
        <pc:spChg chg="mod">
          <ac:chgData name="Torn Aey" userId="b49413b0ebfdf58b" providerId="LiveId" clId="{EAAADC5C-F59A-4696-BF6D-0E2C8F49A48B}" dt="2021-12-20T06:02:13.012" v="4727" actId="1076"/>
          <ac:spMkLst>
            <pc:docMk/>
            <pc:sldMk cId="507274156" sldId="256"/>
            <ac:spMk id="25" creationId="{4D54D9E3-0AA4-454E-938F-C03FE6E0A6FB}"/>
          </ac:spMkLst>
        </pc:spChg>
        <pc:spChg chg="mod">
          <ac:chgData name="Torn Aey" userId="b49413b0ebfdf58b" providerId="LiveId" clId="{EAAADC5C-F59A-4696-BF6D-0E2C8F49A48B}" dt="2021-12-27T14:28:33.332" v="5525" actId="20577"/>
          <ac:spMkLst>
            <pc:docMk/>
            <pc:sldMk cId="507274156" sldId="256"/>
            <ac:spMk id="26" creationId="{0306B65E-7A59-402B-AB2E-8D8230C2FB7C}"/>
          </ac:spMkLst>
        </pc:spChg>
        <pc:spChg chg="mod">
          <ac:chgData name="Torn Aey" userId="b49413b0ebfdf58b" providerId="LiveId" clId="{EAAADC5C-F59A-4696-BF6D-0E2C8F49A48B}" dt="2021-12-27T06:57:33.813" v="5080" actId="14100"/>
          <ac:spMkLst>
            <pc:docMk/>
            <pc:sldMk cId="507274156" sldId="256"/>
            <ac:spMk id="27" creationId="{90263504-D4B0-4D19-B1CE-E77DBE95765D}"/>
          </ac:spMkLst>
        </pc:spChg>
        <pc:spChg chg="add mod">
          <ac:chgData name="Torn Aey" userId="b49413b0ebfdf58b" providerId="LiveId" clId="{EAAADC5C-F59A-4696-BF6D-0E2C8F49A48B}" dt="2021-12-17T10:46:13.505" v="4649" actId="1036"/>
          <ac:spMkLst>
            <pc:docMk/>
            <pc:sldMk cId="507274156" sldId="256"/>
            <ac:spMk id="28" creationId="{84DEB32B-06A5-4398-88DD-11070B6F534D}"/>
          </ac:spMkLst>
        </pc:spChg>
        <pc:spChg chg="add mod">
          <ac:chgData name="Torn Aey" userId="b49413b0ebfdf58b" providerId="LiveId" clId="{EAAADC5C-F59A-4696-BF6D-0E2C8F49A48B}" dt="2021-12-23T04:52:48.955" v="4793" actId="20577"/>
          <ac:spMkLst>
            <pc:docMk/>
            <pc:sldMk cId="507274156" sldId="256"/>
            <ac:spMk id="29" creationId="{F5F2E27C-6CC1-45B2-B0B2-951C4FC1D764}"/>
          </ac:spMkLst>
        </pc:spChg>
        <pc:spChg chg="mod ord">
          <ac:chgData name="Torn Aey" userId="b49413b0ebfdf58b" providerId="LiveId" clId="{EAAADC5C-F59A-4696-BF6D-0E2C8F49A48B}" dt="2021-12-27T06:57:26.193" v="5079" actId="14100"/>
          <ac:spMkLst>
            <pc:docMk/>
            <pc:sldMk cId="507274156" sldId="256"/>
            <ac:spMk id="30" creationId="{4B06E40B-6E02-47DB-8F54-F9B28F34DC46}"/>
          </ac:spMkLst>
        </pc:spChg>
        <pc:spChg chg="add mod">
          <ac:chgData name="Torn Aey" userId="b49413b0ebfdf58b" providerId="LiveId" clId="{EAAADC5C-F59A-4696-BF6D-0E2C8F49A48B}" dt="2021-12-26T05:16:27.526" v="5036" actId="1076"/>
          <ac:spMkLst>
            <pc:docMk/>
            <pc:sldMk cId="507274156" sldId="256"/>
            <ac:spMk id="31" creationId="{EE9A562B-A4CA-4555-9BD9-90F254B9A31D}"/>
          </ac:spMkLst>
        </pc:spChg>
        <pc:spChg chg="add mod">
          <ac:chgData name="Torn Aey" userId="b49413b0ebfdf58b" providerId="LiveId" clId="{EAAADC5C-F59A-4696-BF6D-0E2C8F49A48B}" dt="2021-12-26T05:16:23.549" v="5034" actId="1076"/>
          <ac:spMkLst>
            <pc:docMk/>
            <pc:sldMk cId="507274156" sldId="256"/>
            <ac:spMk id="32" creationId="{575907B5-A69A-40EC-B587-406A6C1CFCAD}"/>
          </ac:spMkLst>
        </pc:spChg>
        <pc:spChg chg="ord">
          <ac:chgData name="Torn Aey" userId="b49413b0ebfdf58b" providerId="LiveId" clId="{EAAADC5C-F59A-4696-BF6D-0E2C8F49A48B}" dt="2021-12-23T04:52:25.464" v="4778" actId="166"/>
          <ac:spMkLst>
            <pc:docMk/>
            <pc:sldMk cId="507274156" sldId="256"/>
            <ac:spMk id="33" creationId="{27CC4466-DE84-4206-A934-6D4B9F9F86A3}"/>
          </ac:spMkLst>
        </pc:spChg>
        <pc:spChg chg="mod">
          <ac:chgData name="Torn Aey" userId="b49413b0ebfdf58b" providerId="LiveId" clId="{EAAADC5C-F59A-4696-BF6D-0E2C8F49A48B}" dt="2021-12-23T05:09:18.744" v="4882" actId="20577"/>
          <ac:spMkLst>
            <pc:docMk/>
            <pc:sldMk cId="507274156" sldId="256"/>
            <ac:spMk id="34" creationId="{730D200E-6B54-4D56-BA00-437F146BDB14}"/>
          </ac:spMkLst>
        </pc:spChg>
        <pc:graphicFrameChg chg="add mod ord">
          <ac:chgData name="Torn Aey" userId="b49413b0ebfdf58b" providerId="LiveId" clId="{EAAADC5C-F59A-4696-BF6D-0E2C8F49A48B}" dt="2021-12-23T04:51:09.099" v="4757" actId="1076"/>
          <ac:graphicFrameMkLst>
            <pc:docMk/>
            <pc:sldMk cId="507274156" sldId="256"/>
            <ac:graphicFrameMk id="3" creationId="{A47661C7-BBB1-4698-BB7D-62217E5F3136}"/>
          </ac:graphicFrameMkLst>
        </pc:graphicFrameChg>
        <pc:graphicFrameChg chg="add mod">
          <ac:chgData name="Torn Aey" userId="b49413b0ebfdf58b" providerId="LiveId" clId="{EAAADC5C-F59A-4696-BF6D-0E2C8F49A48B}" dt="2021-12-23T04:52:33.323" v="4780" actId="1076"/>
          <ac:graphicFrameMkLst>
            <pc:docMk/>
            <pc:sldMk cId="507274156" sldId="256"/>
            <ac:graphicFrameMk id="7" creationId="{3DDFA918-C48E-4448-8893-494E6D5D4A0E}"/>
          </ac:graphicFrameMkLst>
        </pc:graphicFrameChg>
        <pc:graphicFrameChg chg="add mod">
          <ac:chgData name="Torn Aey" userId="b49413b0ebfdf58b" providerId="LiveId" clId="{EAAADC5C-F59A-4696-BF6D-0E2C8F49A48B}" dt="2021-12-26T05:16:11.299" v="5031" actId="1076"/>
          <ac:graphicFrameMkLst>
            <pc:docMk/>
            <pc:sldMk cId="507274156" sldId="256"/>
            <ac:graphicFrameMk id="8" creationId="{C3770CA8-275A-4798-B586-F4618EF15022}"/>
          </ac:graphicFrameMkLst>
        </pc:graphicFrameChg>
        <pc:picChg chg="add mod ord">
          <ac:chgData name="Torn Aey" userId="b49413b0ebfdf58b" providerId="LiveId" clId="{EAAADC5C-F59A-4696-BF6D-0E2C8F49A48B}" dt="2021-12-26T05:13:04.962" v="4892" actId="688"/>
          <ac:picMkLst>
            <pc:docMk/>
            <pc:sldMk cId="507274156" sldId="256"/>
            <ac:picMk id="4" creationId="{4DEC6C47-66B9-46DD-8399-699F25365627}"/>
          </ac:picMkLst>
        </pc:picChg>
        <pc:picChg chg="add del mod">
          <ac:chgData name="Torn Aey" userId="b49413b0ebfdf58b" providerId="LiveId" clId="{EAAADC5C-F59A-4696-BF6D-0E2C8F49A48B}" dt="2021-12-08T08:20:36.031" v="4359" actId="478"/>
          <ac:picMkLst>
            <pc:docMk/>
            <pc:sldMk cId="507274156" sldId="256"/>
            <ac:picMk id="4" creationId="{7C3F2032-D7E1-40A7-BD5F-FD7EAF942385}"/>
          </ac:picMkLst>
        </pc:picChg>
        <pc:picChg chg="add del">
          <ac:chgData name="Torn Aey" userId="b49413b0ebfdf58b" providerId="LiveId" clId="{EAAADC5C-F59A-4696-BF6D-0E2C8F49A48B}" dt="2021-12-08T08:20:39.266" v="4361" actId="478"/>
          <ac:picMkLst>
            <pc:docMk/>
            <pc:sldMk cId="507274156" sldId="256"/>
            <ac:picMk id="6" creationId="{02F77052-F2A8-4D7B-A383-FADB16E432A7}"/>
          </ac:picMkLst>
        </pc:picChg>
        <pc:picChg chg="add del mod">
          <ac:chgData name="Torn Aey" userId="b49413b0ebfdf58b" providerId="LiveId" clId="{EAAADC5C-F59A-4696-BF6D-0E2C8F49A48B}" dt="2021-12-20T06:02:37.835" v="4733" actId="478"/>
          <ac:picMkLst>
            <pc:docMk/>
            <pc:sldMk cId="507274156" sldId="256"/>
            <ac:picMk id="6" creationId="{AC0E9135-AE2D-43FD-BCD4-2B8886E6D09F}"/>
          </ac:picMkLst>
        </pc:picChg>
        <pc:picChg chg="add del mod ord">
          <ac:chgData name="Torn Aey" userId="b49413b0ebfdf58b" providerId="LiveId" clId="{EAAADC5C-F59A-4696-BF6D-0E2C8F49A48B}" dt="2021-12-08T11:55:46.470" v="4418" actId="478"/>
          <ac:picMkLst>
            <pc:docMk/>
            <pc:sldMk cId="507274156" sldId="256"/>
            <ac:picMk id="7" creationId="{B67EEB28-4028-45B1-AE3C-91D0E97FF21A}"/>
          </ac:picMkLst>
        </pc:picChg>
        <pc:picChg chg="add del mod">
          <ac:chgData name="Torn Aey" userId="b49413b0ebfdf58b" providerId="LiveId" clId="{EAAADC5C-F59A-4696-BF6D-0E2C8F49A48B}" dt="2021-12-23T04:50:48.267" v="4746" actId="478"/>
          <ac:picMkLst>
            <pc:docMk/>
            <pc:sldMk cId="507274156" sldId="256"/>
            <ac:picMk id="8" creationId="{1AD8987D-C367-427D-B8E7-4F077F3C239A}"/>
          </ac:picMkLst>
        </pc:picChg>
        <pc:picChg chg="add del mod">
          <ac:chgData name="Torn Aey" userId="b49413b0ebfdf58b" providerId="LiveId" clId="{EAAADC5C-F59A-4696-BF6D-0E2C8F49A48B}" dt="2021-11-09T01:52:57.755" v="34" actId="478"/>
          <ac:picMkLst>
            <pc:docMk/>
            <pc:sldMk cId="507274156" sldId="256"/>
            <ac:picMk id="9" creationId="{1CF20AC7-AB88-4283-9302-90AF89CC2210}"/>
          </ac:picMkLst>
        </pc:picChg>
        <pc:picChg chg="add del mod">
          <ac:chgData name="Torn Aey" userId="b49413b0ebfdf58b" providerId="LiveId" clId="{EAAADC5C-F59A-4696-BF6D-0E2C8F49A48B}" dt="2021-12-09T03:06:00.185" v="4420" actId="478"/>
          <ac:picMkLst>
            <pc:docMk/>
            <pc:sldMk cId="507274156" sldId="256"/>
            <ac:picMk id="9" creationId="{4D23A389-4A0E-4D47-8C98-308929DBEDCF}"/>
          </ac:picMkLst>
        </pc:picChg>
        <pc:picChg chg="add del mod">
          <ac:chgData name="Torn Aey" userId="b49413b0ebfdf58b" providerId="LiveId" clId="{EAAADC5C-F59A-4696-BF6D-0E2C8F49A48B}" dt="2021-12-23T04:50:46.520" v="4744" actId="478"/>
          <ac:picMkLst>
            <pc:docMk/>
            <pc:sldMk cId="507274156" sldId="256"/>
            <ac:picMk id="10" creationId="{8C47A5FD-2527-4312-B248-EA6B10A848A8}"/>
          </ac:picMkLst>
        </pc:picChg>
        <pc:picChg chg="del">
          <ac:chgData name="Torn Aey" userId="b49413b0ebfdf58b" providerId="LiveId" clId="{EAAADC5C-F59A-4696-BF6D-0E2C8F49A48B}" dt="2021-11-09T01:44:42.469" v="24" actId="478"/>
          <ac:picMkLst>
            <pc:docMk/>
            <pc:sldMk cId="507274156" sldId="256"/>
            <ac:picMk id="10" creationId="{EF1E67CF-4EE5-4D79-9DA7-094CE23D0635}"/>
          </ac:picMkLst>
        </pc:picChg>
        <pc:picChg chg="add mod ord">
          <ac:chgData name="Torn Aey" userId="b49413b0ebfdf58b" providerId="LiveId" clId="{EAAADC5C-F59A-4696-BF6D-0E2C8F49A48B}" dt="2021-12-26T05:16:18.635" v="5033" actId="1076"/>
          <ac:picMkLst>
            <pc:docMk/>
            <pc:sldMk cId="507274156" sldId="256"/>
            <ac:picMk id="12" creationId="{FCDB5E3A-E6FD-434A-B6C4-6C1F3D4078D9}"/>
          </ac:picMkLst>
        </pc:picChg>
        <pc:picChg chg="del">
          <ac:chgData name="Torn Aey" userId="b49413b0ebfdf58b" providerId="LiveId" clId="{EAAADC5C-F59A-4696-BF6D-0E2C8F49A48B}" dt="2021-11-09T01:52:51.560" v="31" actId="478"/>
          <ac:picMkLst>
            <pc:docMk/>
            <pc:sldMk cId="507274156" sldId="256"/>
            <ac:picMk id="14" creationId="{ECC005C2-38A8-4CAD-8853-7280674CF8E8}"/>
          </ac:picMkLst>
        </pc:picChg>
        <pc:picChg chg="add del">
          <ac:chgData name="Torn Aey" userId="b49413b0ebfdf58b" providerId="LiveId" clId="{EAAADC5C-F59A-4696-BF6D-0E2C8F49A48B}" dt="2021-11-09T02:04:26.520" v="577" actId="478"/>
          <ac:picMkLst>
            <pc:docMk/>
            <pc:sldMk cId="507274156" sldId="256"/>
            <ac:picMk id="15" creationId="{3FA135ED-5A46-491B-A698-CA36A5A9A2E6}"/>
          </ac:picMkLst>
        </pc:picChg>
        <pc:picChg chg="add del mod">
          <ac:chgData name="Torn Aey" userId="b49413b0ebfdf58b" providerId="LiveId" clId="{EAAADC5C-F59A-4696-BF6D-0E2C8F49A48B}" dt="2021-12-20T06:02:07.251" v="4725" actId="478"/>
          <ac:picMkLst>
            <pc:docMk/>
            <pc:sldMk cId="507274156" sldId="256"/>
            <ac:picMk id="19" creationId="{464B08F1-9BBE-4753-B11F-B6718417C448}"/>
          </ac:picMkLst>
        </pc:picChg>
        <pc:picChg chg="add mod">
          <ac:chgData name="Torn Aey" userId="b49413b0ebfdf58b" providerId="LiveId" clId="{EAAADC5C-F59A-4696-BF6D-0E2C8F49A48B}" dt="2021-12-09T03:06:03.184" v="4421" actId="1076"/>
          <ac:picMkLst>
            <pc:docMk/>
            <pc:sldMk cId="507274156" sldId="256"/>
            <ac:picMk id="24" creationId="{0B89583F-B990-4238-B099-13899B57B7D0}"/>
          </ac:picMkLst>
        </pc:picChg>
        <pc:picChg chg="del">
          <ac:chgData name="Torn Aey" userId="b49413b0ebfdf58b" providerId="LiveId" clId="{EAAADC5C-F59A-4696-BF6D-0E2C8F49A48B}" dt="2021-11-09T01:43:47.313" v="18" actId="478"/>
          <ac:picMkLst>
            <pc:docMk/>
            <pc:sldMk cId="507274156" sldId="256"/>
            <ac:picMk id="1026" creationId="{4974E7AA-3C0A-44AB-A27D-8F13A3A8F442}"/>
          </ac:picMkLst>
        </pc:picChg>
        <pc:picChg chg="del">
          <ac:chgData name="Torn Aey" userId="b49413b0ebfdf58b" providerId="LiveId" clId="{EAAADC5C-F59A-4696-BF6D-0E2C8F49A48B}" dt="2021-11-09T02:03:43.940" v="575" actId="478"/>
          <ac:picMkLst>
            <pc:docMk/>
            <pc:sldMk cId="507274156" sldId="256"/>
            <ac:picMk id="1028" creationId="{34B81CB1-AA6E-4C00-A7D8-C33D1EAD0435}"/>
          </ac:picMkLst>
        </pc:picChg>
      </pc:sldChg>
      <pc:sldChg chg="add">
        <pc:chgData name="Torn Aey" userId="b49413b0ebfdf58b" providerId="LiveId" clId="{EAAADC5C-F59A-4696-BF6D-0E2C8F49A48B}" dt="2021-11-14T15:17:56.164" v="845"/>
        <pc:sldMkLst>
          <pc:docMk/>
          <pc:sldMk cId="2257647798" sldId="257"/>
        </pc:sldMkLst>
      </pc:sldChg>
      <pc:sldChg chg="addSp delSp modSp new mod">
        <pc:chgData name="Torn Aey" userId="b49413b0ebfdf58b" providerId="LiveId" clId="{EAAADC5C-F59A-4696-BF6D-0E2C8F49A48B}" dt="2021-12-02T14:57:57.920" v="4292" actId="1076"/>
        <pc:sldMkLst>
          <pc:docMk/>
          <pc:sldMk cId="4122636356" sldId="258"/>
        </pc:sldMkLst>
        <pc:spChg chg="mod">
          <ac:chgData name="Torn Aey" userId="b49413b0ebfdf58b" providerId="LiveId" clId="{EAAADC5C-F59A-4696-BF6D-0E2C8F49A48B}" dt="2021-11-23T06:22:35.331" v="1325" actId="207"/>
          <ac:spMkLst>
            <pc:docMk/>
            <pc:sldMk cId="4122636356" sldId="258"/>
            <ac:spMk id="2" creationId="{B991D183-8E42-4636-A0BD-95C0966A6BC2}"/>
          </ac:spMkLst>
        </pc:spChg>
        <pc:spChg chg="mod">
          <ac:chgData name="Torn Aey" userId="b49413b0ebfdf58b" providerId="LiveId" clId="{EAAADC5C-F59A-4696-BF6D-0E2C8F49A48B}" dt="2021-11-23T06:22:41.734" v="1326" actId="207"/>
          <ac:spMkLst>
            <pc:docMk/>
            <pc:sldMk cId="4122636356" sldId="258"/>
            <ac:spMk id="3" creationId="{C2E06686-E36C-427D-99FB-D6CD662C7FF2}"/>
          </ac:spMkLst>
        </pc:spChg>
        <pc:spChg chg="add mod">
          <ac:chgData name="Torn Aey" userId="b49413b0ebfdf58b" providerId="LiveId" clId="{EAAADC5C-F59A-4696-BF6D-0E2C8F49A48B}" dt="2021-11-23T06:28:03.243" v="1402" actId="113"/>
          <ac:spMkLst>
            <pc:docMk/>
            <pc:sldMk cId="4122636356" sldId="258"/>
            <ac:spMk id="5" creationId="{D80BBDFC-8D59-411E-A66C-70AD1C1B6ABB}"/>
          </ac:spMkLst>
        </pc:spChg>
        <pc:spChg chg="add mod">
          <ac:chgData name="Torn Aey" userId="b49413b0ebfdf58b" providerId="LiveId" clId="{EAAADC5C-F59A-4696-BF6D-0E2C8F49A48B}" dt="2021-11-23T06:28:07.230" v="1403" actId="113"/>
          <ac:spMkLst>
            <pc:docMk/>
            <pc:sldMk cId="4122636356" sldId="258"/>
            <ac:spMk id="9" creationId="{C056E21A-4243-4D9F-B472-520442AC9A00}"/>
          </ac:spMkLst>
        </pc:spChg>
        <pc:spChg chg="add mod">
          <ac:chgData name="Torn Aey" userId="b49413b0ebfdf58b" providerId="LiveId" clId="{EAAADC5C-F59A-4696-BF6D-0E2C8F49A48B}" dt="2021-11-23T06:23:35.804" v="1332" actId="207"/>
          <ac:spMkLst>
            <pc:docMk/>
            <pc:sldMk cId="4122636356" sldId="258"/>
            <ac:spMk id="10" creationId="{0464D646-CA60-4D3E-AA52-99655843B391}"/>
          </ac:spMkLst>
        </pc:spChg>
        <pc:spChg chg="add mod">
          <ac:chgData name="Torn Aey" userId="b49413b0ebfdf58b" providerId="LiveId" clId="{EAAADC5C-F59A-4696-BF6D-0E2C8F49A48B}" dt="2021-11-23T06:23:15.776" v="1330" actId="207"/>
          <ac:spMkLst>
            <pc:docMk/>
            <pc:sldMk cId="4122636356" sldId="258"/>
            <ac:spMk id="11" creationId="{741CAEA2-9890-4166-89B0-710F23642A2D}"/>
          </ac:spMkLst>
        </pc:spChg>
        <pc:spChg chg="add mod">
          <ac:chgData name="Torn Aey" userId="b49413b0ebfdf58b" providerId="LiveId" clId="{EAAADC5C-F59A-4696-BF6D-0E2C8F49A48B}" dt="2021-11-23T06:23:35.804" v="1332" actId="207"/>
          <ac:spMkLst>
            <pc:docMk/>
            <pc:sldMk cId="4122636356" sldId="258"/>
            <ac:spMk id="13" creationId="{149234AD-C2C4-41B5-AE73-355346D529FC}"/>
          </ac:spMkLst>
        </pc:spChg>
        <pc:spChg chg="add mod">
          <ac:chgData name="Torn Aey" userId="b49413b0ebfdf58b" providerId="LiveId" clId="{EAAADC5C-F59A-4696-BF6D-0E2C8F49A48B}" dt="2021-11-23T06:23:35.804" v="1332" actId="207"/>
          <ac:spMkLst>
            <pc:docMk/>
            <pc:sldMk cId="4122636356" sldId="258"/>
            <ac:spMk id="22" creationId="{377A846B-B75F-4D2B-9AF4-CDA9FD454A9C}"/>
          </ac:spMkLst>
        </pc:spChg>
        <pc:spChg chg="add mod">
          <ac:chgData name="Torn Aey" userId="b49413b0ebfdf58b" providerId="LiveId" clId="{EAAADC5C-F59A-4696-BF6D-0E2C8F49A48B}" dt="2021-11-23T06:23:35.804" v="1332" actId="207"/>
          <ac:spMkLst>
            <pc:docMk/>
            <pc:sldMk cId="4122636356" sldId="258"/>
            <ac:spMk id="23" creationId="{C84EA902-51D1-41B0-AC18-A07654FF0F45}"/>
          </ac:spMkLst>
        </pc:spChg>
        <pc:spChg chg="add mod">
          <ac:chgData name="Torn Aey" userId="b49413b0ebfdf58b" providerId="LiveId" clId="{EAAADC5C-F59A-4696-BF6D-0E2C8F49A48B}" dt="2021-11-23T06:23:35.804" v="1332" actId="207"/>
          <ac:spMkLst>
            <pc:docMk/>
            <pc:sldMk cId="4122636356" sldId="258"/>
            <ac:spMk id="25" creationId="{03B1CF11-0E47-4509-A1B6-22BB03E7E45D}"/>
          </ac:spMkLst>
        </pc:spChg>
        <pc:spChg chg="add mod">
          <ac:chgData name="Torn Aey" userId="b49413b0ebfdf58b" providerId="LiveId" clId="{EAAADC5C-F59A-4696-BF6D-0E2C8F49A48B}" dt="2021-11-23T06:28:19.652" v="1407" actId="113"/>
          <ac:spMkLst>
            <pc:docMk/>
            <pc:sldMk cId="4122636356" sldId="258"/>
            <ac:spMk id="28" creationId="{84566612-595B-4F65-BD14-881FDD046491}"/>
          </ac:spMkLst>
        </pc:spChg>
        <pc:spChg chg="add mod">
          <ac:chgData name="Torn Aey" userId="b49413b0ebfdf58b" providerId="LiveId" clId="{EAAADC5C-F59A-4696-BF6D-0E2C8F49A48B}" dt="2021-12-02T14:57:57.920" v="4292" actId="1076"/>
          <ac:spMkLst>
            <pc:docMk/>
            <pc:sldMk cId="4122636356" sldId="258"/>
            <ac:spMk id="29" creationId="{885756A1-163E-463C-9992-EA24DA225F8C}"/>
          </ac:spMkLst>
        </pc:spChg>
        <pc:spChg chg="add mod">
          <ac:chgData name="Torn Aey" userId="b49413b0ebfdf58b" providerId="LiveId" clId="{EAAADC5C-F59A-4696-BF6D-0E2C8F49A48B}" dt="2021-11-23T06:27:25.680" v="1389" actId="115"/>
          <ac:spMkLst>
            <pc:docMk/>
            <pc:sldMk cId="4122636356" sldId="258"/>
            <ac:spMk id="30" creationId="{07CE6DD0-FEE3-479C-A1AB-A40D650CBD2C}"/>
          </ac:spMkLst>
        </pc:spChg>
        <pc:spChg chg="add mod">
          <ac:chgData name="Torn Aey" userId="b49413b0ebfdf58b" providerId="LiveId" clId="{EAAADC5C-F59A-4696-BF6D-0E2C8F49A48B}" dt="2021-11-23T06:33:12.990" v="1472" actId="1076"/>
          <ac:spMkLst>
            <pc:docMk/>
            <pc:sldMk cId="4122636356" sldId="258"/>
            <ac:spMk id="32" creationId="{73861564-8A72-42A3-AAF5-5E06D8F3F416}"/>
          </ac:spMkLst>
        </pc:spChg>
        <pc:spChg chg="add mod">
          <ac:chgData name="Torn Aey" userId="b49413b0ebfdf58b" providerId="LiveId" clId="{EAAADC5C-F59A-4696-BF6D-0E2C8F49A48B}" dt="2021-11-23T06:32:29.314" v="1457" actId="208"/>
          <ac:spMkLst>
            <pc:docMk/>
            <pc:sldMk cId="4122636356" sldId="258"/>
            <ac:spMk id="37" creationId="{8D946976-F616-49C0-968F-C93C058E6F3D}"/>
          </ac:spMkLst>
        </pc:spChg>
        <pc:spChg chg="add mod">
          <ac:chgData name="Torn Aey" userId="b49413b0ebfdf58b" providerId="LiveId" clId="{EAAADC5C-F59A-4696-BF6D-0E2C8F49A48B}" dt="2021-11-23T06:32:48.550" v="1463" actId="1076"/>
          <ac:spMkLst>
            <pc:docMk/>
            <pc:sldMk cId="4122636356" sldId="258"/>
            <ac:spMk id="38" creationId="{D74DBEDD-B560-48C6-A46F-AFDFFE3F65DB}"/>
          </ac:spMkLst>
        </pc:spChg>
        <pc:spChg chg="add mod">
          <ac:chgData name="Torn Aey" userId="b49413b0ebfdf58b" providerId="LiveId" clId="{EAAADC5C-F59A-4696-BF6D-0E2C8F49A48B}" dt="2021-11-23T06:33:14.958" v="1473" actId="1076"/>
          <ac:spMkLst>
            <pc:docMk/>
            <pc:sldMk cId="4122636356" sldId="258"/>
            <ac:spMk id="39" creationId="{DE60A4A1-5194-48C1-A834-353E1F23DCA2}"/>
          </ac:spMkLst>
        </pc:spChg>
        <pc:spChg chg="add mod">
          <ac:chgData name="Torn Aey" userId="b49413b0ebfdf58b" providerId="LiveId" clId="{EAAADC5C-F59A-4696-BF6D-0E2C8F49A48B}" dt="2021-11-23T06:33:29.181" v="1478" actId="1076"/>
          <ac:spMkLst>
            <pc:docMk/>
            <pc:sldMk cId="4122636356" sldId="258"/>
            <ac:spMk id="40" creationId="{D60C0B8E-22C7-49C3-AF47-CCCCBD59AF48}"/>
          </ac:spMkLst>
        </pc:sp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4" creationId="{7B5EEE49-8457-47F5-B28E-20F13609A0F1}"/>
          </ac:picMkLst>
        </pc:pic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7" creationId="{5EF9065A-2C32-4BCF-8996-D0AFE76AB2E7}"/>
          </ac:picMkLst>
        </pc:pic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15" creationId="{C8B5F21E-B99A-49B2-9B07-639B6052E015}"/>
          </ac:picMkLst>
        </pc:pic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17" creationId="{5DCA6627-529C-4B17-9407-F5D29EE3B6EB}"/>
          </ac:picMkLst>
        </pc:pic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19" creationId="{854274D3-C2E8-4F0E-9ED1-41BA881CA16C}"/>
          </ac:picMkLst>
        </pc:picChg>
        <pc:picChg chg="add mod">
          <ac:chgData name="Torn Aey" userId="b49413b0ebfdf58b" providerId="LiveId" clId="{EAAADC5C-F59A-4696-BF6D-0E2C8F49A48B}" dt="2021-11-23T06:22:16.353" v="1322" actId="1036"/>
          <ac:picMkLst>
            <pc:docMk/>
            <pc:sldMk cId="4122636356" sldId="258"/>
            <ac:picMk id="21" creationId="{BAE90833-F72B-433A-9B8C-E4D4E9103EBB}"/>
          </ac:picMkLst>
        </pc:picChg>
        <pc:picChg chg="add mod">
          <ac:chgData name="Torn Aey" userId="b49413b0ebfdf58b" providerId="LiveId" clId="{EAAADC5C-F59A-4696-BF6D-0E2C8F49A48B}" dt="2021-11-23T06:29:05.569" v="1424" actId="1076"/>
          <ac:picMkLst>
            <pc:docMk/>
            <pc:sldMk cId="4122636356" sldId="258"/>
            <ac:picMk id="27" creationId="{CD3A9D81-A467-4A86-83F3-C8D196E8ADE3}"/>
          </ac:picMkLst>
        </pc:picChg>
        <pc:picChg chg="add del mod">
          <ac:chgData name="Torn Aey" userId="b49413b0ebfdf58b" providerId="LiveId" clId="{EAAADC5C-F59A-4696-BF6D-0E2C8F49A48B}" dt="2021-11-23T06:30:09.271" v="1430"/>
          <ac:picMkLst>
            <pc:docMk/>
            <pc:sldMk cId="4122636356" sldId="258"/>
            <ac:picMk id="34" creationId="{7A750534-0527-48E9-AFB4-75BC26F73FE9}"/>
          </ac:picMkLst>
        </pc:picChg>
        <pc:picChg chg="add mod">
          <ac:chgData name="Torn Aey" userId="b49413b0ebfdf58b" providerId="LiveId" clId="{EAAADC5C-F59A-4696-BF6D-0E2C8F49A48B}" dt="2021-11-23T06:33:10.671" v="1471" actId="1076"/>
          <ac:picMkLst>
            <pc:docMk/>
            <pc:sldMk cId="4122636356" sldId="258"/>
            <ac:picMk id="36" creationId="{F040E5FF-3EF8-4E1E-8BAA-7693569BEA54}"/>
          </ac:picMkLst>
        </pc:picChg>
      </pc:sldChg>
      <pc:sldChg chg="addSp delSp modSp new mod">
        <pc:chgData name="Torn Aey" userId="b49413b0ebfdf58b" providerId="LiveId" clId="{EAAADC5C-F59A-4696-BF6D-0E2C8F49A48B}" dt="2021-11-25T06:07:20.656" v="3521"/>
        <pc:sldMkLst>
          <pc:docMk/>
          <pc:sldMk cId="3104146831" sldId="259"/>
        </pc:sldMkLst>
        <pc:spChg chg="del mod">
          <ac:chgData name="Torn Aey" userId="b49413b0ebfdf58b" providerId="LiveId" clId="{EAAADC5C-F59A-4696-BF6D-0E2C8F49A48B}" dt="2021-11-24T03:17:55.251" v="2142" actId="478"/>
          <ac:spMkLst>
            <pc:docMk/>
            <pc:sldMk cId="3104146831" sldId="259"/>
            <ac:spMk id="2" creationId="{16680572-D1D6-408F-A3C8-15FA47D2B2EB}"/>
          </ac:spMkLst>
        </pc:spChg>
        <pc:spChg chg="add mod">
          <ac:chgData name="Torn Aey" userId="b49413b0ebfdf58b" providerId="LiveId" clId="{EAAADC5C-F59A-4696-BF6D-0E2C8F49A48B}" dt="2021-11-25T06:07:20.656" v="3521"/>
          <ac:spMkLst>
            <pc:docMk/>
            <pc:sldMk cId="3104146831" sldId="259"/>
            <ac:spMk id="2" creationId="{DF908FFB-712C-4762-8B1F-EDE78F367EBE}"/>
          </ac:spMkLst>
        </pc:spChg>
        <pc:spChg chg="mod">
          <ac:chgData name="Torn Aey" userId="b49413b0ebfdf58b" providerId="LiveId" clId="{EAAADC5C-F59A-4696-BF6D-0E2C8F49A48B}" dt="2021-11-25T05:52:38.058" v="3480" actId="20577"/>
          <ac:spMkLst>
            <pc:docMk/>
            <pc:sldMk cId="3104146831" sldId="259"/>
            <ac:spMk id="3" creationId="{3B299E64-4A4A-4868-BBAE-BD4A264A1F9C}"/>
          </ac:spMkLst>
        </pc:spChg>
        <pc:spChg chg="add mod">
          <ac:chgData name="Torn Aey" userId="b49413b0ebfdf58b" providerId="LiveId" clId="{EAAADC5C-F59A-4696-BF6D-0E2C8F49A48B}" dt="2021-11-24T03:19:30.705" v="2182" actId="1035"/>
          <ac:spMkLst>
            <pc:docMk/>
            <pc:sldMk cId="3104146831" sldId="259"/>
            <ac:spMk id="4" creationId="{7F78303C-9916-4605-8BFA-F8D04E61453A}"/>
          </ac:spMkLst>
        </pc:spChg>
        <pc:spChg chg="add del mod">
          <ac:chgData name="Torn Aey" userId="b49413b0ebfdf58b" providerId="LiveId" clId="{EAAADC5C-F59A-4696-BF6D-0E2C8F49A48B}" dt="2021-11-24T03:17:57.852" v="2143" actId="478"/>
          <ac:spMkLst>
            <pc:docMk/>
            <pc:sldMk cId="3104146831" sldId="259"/>
            <ac:spMk id="6" creationId="{B651C1DD-72FA-4674-B66A-848F0498B4CC}"/>
          </ac:spMkLst>
        </pc:spChg>
      </pc:sldChg>
      <pc:sldChg chg="addSp delSp modSp add mod">
        <pc:chgData name="Torn Aey" userId="b49413b0ebfdf58b" providerId="LiveId" clId="{EAAADC5C-F59A-4696-BF6D-0E2C8F49A48B}" dt="2021-12-27T15:23:03.186" v="5532" actId="1076"/>
        <pc:sldMkLst>
          <pc:docMk/>
          <pc:sldMk cId="3186282995" sldId="260"/>
        </pc:sldMkLst>
        <pc:spChg chg="mod">
          <ac:chgData name="Torn Aey" userId="b49413b0ebfdf58b" providerId="LiveId" clId="{EAAADC5C-F59A-4696-BF6D-0E2C8F49A48B}" dt="2021-12-01T11:02:42.897" v="4227" actId="20577"/>
          <ac:spMkLst>
            <pc:docMk/>
            <pc:sldMk cId="3186282995" sldId="260"/>
            <ac:spMk id="2" creationId="{B991D183-8E42-4636-A0BD-95C0966A6BC2}"/>
          </ac:spMkLst>
        </pc:spChg>
        <pc:spChg chg="mod">
          <ac:chgData name="Torn Aey" userId="b49413b0ebfdf58b" providerId="LiveId" clId="{EAAADC5C-F59A-4696-BF6D-0E2C8F49A48B}" dt="2021-12-01T10:52:50.627" v="3537" actId="20577"/>
          <ac:spMkLst>
            <pc:docMk/>
            <pc:sldMk cId="3186282995" sldId="260"/>
            <ac:spMk id="5" creationId="{D80BBDFC-8D59-411E-A66C-70AD1C1B6ABB}"/>
          </ac:spMkLst>
        </pc:spChg>
        <pc:spChg chg="add mod">
          <ac:chgData name="Torn Aey" userId="b49413b0ebfdf58b" providerId="LiveId" clId="{EAAADC5C-F59A-4696-BF6D-0E2C8F49A48B}" dt="2021-12-02T14:59:35.965" v="4358" actId="115"/>
          <ac:spMkLst>
            <pc:docMk/>
            <pc:sldMk cId="3186282995" sldId="260"/>
            <ac:spMk id="6" creationId="{5B21BD96-8310-41DA-A989-6AB73FE0B6B6}"/>
          </ac:spMkLst>
        </pc:spChg>
        <pc:spChg chg="mod">
          <ac:chgData name="Torn Aey" userId="b49413b0ebfdf58b" providerId="LiveId" clId="{EAAADC5C-F59A-4696-BF6D-0E2C8F49A48B}" dt="2021-12-01T10:54:11.177" v="3686" actId="20577"/>
          <ac:spMkLst>
            <pc:docMk/>
            <pc:sldMk cId="3186282995" sldId="260"/>
            <ac:spMk id="9" creationId="{C056E21A-4243-4D9F-B472-520442AC9A00}"/>
          </ac:spMkLst>
        </pc:spChg>
        <pc:spChg chg="mod">
          <ac:chgData name="Torn Aey" userId="b49413b0ebfdf58b" providerId="LiveId" clId="{EAAADC5C-F59A-4696-BF6D-0E2C8F49A48B}" dt="2021-12-01T10:53:35.641" v="3645" actId="20577"/>
          <ac:spMkLst>
            <pc:docMk/>
            <pc:sldMk cId="3186282995" sldId="260"/>
            <ac:spMk id="10" creationId="{0464D646-CA60-4D3E-AA52-99655843B391}"/>
          </ac:spMkLst>
        </pc:spChg>
        <pc:spChg chg="mod">
          <ac:chgData name="Torn Aey" userId="b49413b0ebfdf58b" providerId="LiveId" clId="{EAAADC5C-F59A-4696-BF6D-0E2C8F49A48B}" dt="2021-12-01T10:53:14.445" v="3584" actId="20577"/>
          <ac:spMkLst>
            <pc:docMk/>
            <pc:sldMk cId="3186282995" sldId="260"/>
            <ac:spMk id="11" creationId="{741CAEA2-9890-4166-89B0-710F23642A2D}"/>
          </ac:spMkLst>
        </pc:spChg>
        <pc:spChg chg="mod">
          <ac:chgData name="Torn Aey" userId="b49413b0ebfdf58b" providerId="LiveId" clId="{EAAADC5C-F59A-4696-BF6D-0E2C8F49A48B}" dt="2021-12-01T10:56:38.634" v="3846" actId="20577"/>
          <ac:spMkLst>
            <pc:docMk/>
            <pc:sldMk cId="3186282995" sldId="260"/>
            <ac:spMk id="13" creationId="{149234AD-C2C4-41B5-AE73-355346D529FC}"/>
          </ac:spMkLst>
        </pc:spChg>
        <pc:spChg chg="mod">
          <ac:chgData name="Torn Aey" userId="b49413b0ebfdf58b" providerId="LiveId" clId="{EAAADC5C-F59A-4696-BF6D-0E2C8F49A48B}" dt="2021-12-01T10:56:42.360" v="3848" actId="20577"/>
          <ac:spMkLst>
            <pc:docMk/>
            <pc:sldMk cId="3186282995" sldId="260"/>
            <ac:spMk id="22" creationId="{377A846B-B75F-4D2B-9AF4-CDA9FD454A9C}"/>
          </ac:spMkLst>
        </pc:spChg>
        <pc:spChg chg="mod">
          <ac:chgData name="Torn Aey" userId="b49413b0ebfdf58b" providerId="LiveId" clId="{EAAADC5C-F59A-4696-BF6D-0E2C8F49A48B}" dt="2021-12-01T10:56:49.950" v="3868" actId="20577"/>
          <ac:spMkLst>
            <pc:docMk/>
            <pc:sldMk cId="3186282995" sldId="260"/>
            <ac:spMk id="23" creationId="{C84EA902-51D1-41B0-AC18-A07654FF0F45}"/>
          </ac:spMkLst>
        </pc:spChg>
        <pc:spChg chg="mod">
          <ac:chgData name="Torn Aey" userId="b49413b0ebfdf58b" providerId="LiveId" clId="{EAAADC5C-F59A-4696-BF6D-0E2C8F49A48B}" dt="2021-12-01T10:58:17.413" v="3904" actId="20577"/>
          <ac:spMkLst>
            <pc:docMk/>
            <pc:sldMk cId="3186282995" sldId="260"/>
            <ac:spMk id="25" creationId="{03B1CF11-0E47-4509-A1B6-22BB03E7E45D}"/>
          </ac:spMkLst>
        </pc:spChg>
        <pc:spChg chg="mod">
          <ac:chgData name="Torn Aey" userId="b49413b0ebfdf58b" providerId="LiveId" clId="{EAAADC5C-F59A-4696-BF6D-0E2C8F49A48B}" dt="2021-12-01T10:58:35.580" v="3925" actId="20577"/>
          <ac:spMkLst>
            <pc:docMk/>
            <pc:sldMk cId="3186282995" sldId="260"/>
            <ac:spMk id="28" creationId="{84566612-595B-4F65-BD14-881FDD046491}"/>
          </ac:spMkLst>
        </pc:spChg>
        <pc:spChg chg="mod">
          <ac:chgData name="Torn Aey" userId="b49413b0ebfdf58b" providerId="LiveId" clId="{EAAADC5C-F59A-4696-BF6D-0E2C8F49A48B}" dt="2021-12-01T11:01:57.581" v="4162" actId="1076"/>
          <ac:spMkLst>
            <pc:docMk/>
            <pc:sldMk cId="3186282995" sldId="260"/>
            <ac:spMk id="30" creationId="{07CE6DD0-FEE3-479C-A1AB-A40D650CBD2C}"/>
          </ac:spMkLst>
        </pc:spChg>
        <pc:spChg chg="mod">
          <ac:chgData name="Torn Aey" userId="b49413b0ebfdf58b" providerId="LiveId" clId="{EAAADC5C-F59A-4696-BF6D-0E2C8F49A48B}" dt="2021-12-01T11:02:12.430" v="4182" actId="20577"/>
          <ac:spMkLst>
            <pc:docMk/>
            <pc:sldMk cId="3186282995" sldId="260"/>
            <ac:spMk id="32" creationId="{73861564-8A72-42A3-AAF5-5E06D8F3F416}"/>
          </ac:spMkLst>
        </pc:spChg>
        <pc:spChg chg="mod">
          <ac:chgData name="Torn Aey" userId="b49413b0ebfdf58b" providerId="LiveId" clId="{EAAADC5C-F59A-4696-BF6D-0E2C8F49A48B}" dt="2021-12-27T15:23:03.186" v="5532" actId="1076"/>
          <ac:spMkLst>
            <pc:docMk/>
            <pc:sldMk cId="3186282995" sldId="260"/>
            <ac:spMk id="40" creationId="{D60C0B8E-22C7-49C3-AF47-CCCCBD59AF48}"/>
          </ac:spMkLst>
        </pc:spChg>
        <pc:graphicFrameChg chg="add mod">
          <ac:chgData name="Torn Aey" userId="b49413b0ebfdf58b" providerId="LiveId" clId="{EAAADC5C-F59A-4696-BF6D-0E2C8F49A48B}" dt="2021-12-27T15:22:51.758" v="5531" actId="14100"/>
          <ac:graphicFrameMkLst>
            <pc:docMk/>
            <pc:sldMk cId="3186282995" sldId="260"/>
            <ac:graphicFrameMk id="29" creationId="{B7C2041E-1E10-4595-B5CE-29BF3A5308DB}"/>
          </ac:graphicFrameMkLst>
        </pc:graphicFrameChg>
        <pc:picChg chg="mod">
          <ac:chgData name="Torn Aey" userId="b49413b0ebfdf58b" providerId="LiveId" clId="{EAAADC5C-F59A-4696-BF6D-0E2C8F49A48B}" dt="2021-12-01T10:57:20.897" v="3878" actId="1076"/>
          <ac:picMkLst>
            <pc:docMk/>
            <pc:sldMk cId="3186282995" sldId="260"/>
            <ac:picMk id="15" creationId="{C8B5F21E-B99A-49B2-9B07-639B6052E015}"/>
          </ac:picMkLst>
        </pc:picChg>
        <pc:picChg chg="del">
          <ac:chgData name="Torn Aey" userId="b49413b0ebfdf58b" providerId="LiveId" clId="{EAAADC5C-F59A-4696-BF6D-0E2C8F49A48B}" dt="2021-12-27T15:22:33.814" v="5526" actId="478"/>
          <ac:picMkLst>
            <pc:docMk/>
            <pc:sldMk cId="3186282995" sldId="260"/>
            <ac:picMk id="21" creationId="{BAE90833-F72B-433A-9B8C-E4D4E9103EBB}"/>
          </ac:picMkLst>
        </pc:picChg>
      </pc:sldChg>
      <pc:sldChg chg="addSp delSp modSp new mod">
        <pc:chgData name="Torn Aey" userId="b49413b0ebfdf58b" providerId="LiveId" clId="{EAAADC5C-F59A-4696-BF6D-0E2C8F49A48B}" dt="2021-12-27T08:06:24.041" v="5512" actId="404"/>
        <pc:sldMkLst>
          <pc:docMk/>
          <pc:sldMk cId="4210642803" sldId="261"/>
        </pc:sldMkLst>
        <pc:spChg chg="del">
          <ac:chgData name="Torn Aey" userId="b49413b0ebfdf58b" providerId="LiveId" clId="{EAAADC5C-F59A-4696-BF6D-0E2C8F49A48B}" dt="2021-12-27T07:24:51.834" v="5082" actId="478"/>
          <ac:spMkLst>
            <pc:docMk/>
            <pc:sldMk cId="4210642803" sldId="261"/>
            <ac:spMk id="2" creationId="{1166308D-99DE-44B7-AE4E-25F74B00440F}"/>
          </ac:spMkLst>
        </pc:spChg>
        <pc:spChg chg="del">
          <ac:chgData name="Torn Aey" userId="b49413b0ebfdf58b" providerId="LiveId" clId="{EAAADC5C-F59A-4696-BF6D-0E2C8F49A48B}" dt="2021-12-27T07:24:53.177" v="5083" actId="478"/>
          <ac:spMkLst>
            <pc:docMk/>
            <pc:sldMk cId="4210642803" sldId="261"/>
            <ac:spMk id="3" creationId="{54935E62-DB49-44B1-BB02-A29ABB0B8169}"/>
          </ac:spMkLst>
        </pc:spChg>
        <pc:spChg chg="add del mod">
          <ac:chgData name="Torn Aey" userId="b49413b0ebfdf58b" providerId="LiveId" clId="{EAAADC5C-F59A-4696-BF6D-0E2C8F49A48B}" dt="2021-12-27T07:25:47.416" v="5099"/>
          <ac:spMkLst>
            <pc:docMk/>
            <pc:sldMk cId="4210642803" sldId="261"/>
            <ac:spMk id="6" creationId="{CE9FF171-DE24-414F-AFB9-F331A7F46414}"/>
          </ac:spMkLst>
        </pc:spChg>
        <pc:spChg chg="add mod topLvl">
          <ac:chgData name="Torn Aey" userId="b49413b0ebfdf58b" providerId="LiveId" clId="{EAAADC5C-F59A-4696-BF6D-0E2C8F49A48B}" dt="2021-12-27T08:05:56.558" v="5491" actId="404"/>
          <ac:spMkLst>
            <pc:docMk/>
            <pc:sldMk cId="4210642803" sldId="261"/>
            <ac:spMk id="7" creationId="{C28CCD8A-5DE1-4F8C-9C74-A3F65FAAEFB6}"/>
          </ac:spMkLst>
        </pc:spChg>
        <pc:spChg chg="add mod">
          <ac:chgData name="Torn Aey" userId="b49413b0ebfdf58b" providerId="LiveId" clId="{EAAADC5C-F59A-4696-BF6D-0E2C8F49A48B}" dt="2021-12-27T08:06:10.869" v="5506" actId="403"/>
          <ac:spMkLst>
            <pc:docMk/>
            <pc:sldMk cId="4210642803" sldId="261"/>
            <ac:spMk id="11" creationId="{8D06DEFC-F8F2-40F6-8D81-47282272C890}"/>
          </ac:spMkLst>
        </pc:spChg>
        <pc:spChg chg="mod">
          <ac:chgData name="Torn Aey" userId="b49413b0ebfdf58b" providerId="LiveId" clId="{EAAADC5C-F59A-4696-BF6D-0E2C8F49A48B}" dt="2021-12-27T08:06:20.123" v="5510" actId="404"/>
          <ac:spMkLst>
            <pc:docMk/>
            <pc:sldMk cId="4210642803" sldId="261"/>
            <ac:spMk id="15" creationId="{B215A223-6184-4DF5-8AB3-22AEBCD6F868}"/>
          </ac:spMkLst>
        </pc:spChg>
        <pc:spChg chg="mod">
          <ac:chgData name="Torn Aey" userId="b49413b0ebfdf58b" providerId="LiveId" clId="{EAAADC5C-F59A-4696-BF6D-0E2C8F49A48B}" dt="2021-12-27T08:06:05.065" v="5502" actId="1036"/>
          <ac:spMkLst>
            <pc:docMk/>
            <pc:sldMk cId="4210642803" sldId="261"/>
            <ac:spMk id="18" creationId="{74418DE1-2B71-488E-9519-A6D6145BEDF5}"/>
          </ac:spMkLst>
        </pc:spChg>
        <pc:spChg chg="mod">
          <ac:chgData name="Torn Aey" userId="b49413b0ebfdf58b" providerId="LiveId" clId="{EAAADC5C-F59A-4696-BF6D-0E2C8F49A48B}" dt="2021-12-27T08:06:15.916" v="5508" actId="404"/>
          <ac:spMkLst>
            <pc:docMk/>
            <pc:sldMk cId="4210642803" sldId="261"/>
            <ac:spMk id="21" creationId="{01381B5D-05EA-4107-B90E-291DD5C63CAD}"/>
          </ac:spMkLst>
        </pc:spChg>
        <pc:spChg chg="mod">
          <ac:chgData name="Torn Aey" userId="b49413b0ebfdf58b" providerId="LiveId" clId="{EAAADC5C-F59A-4696-BF6D-0E2C8F49A48B}" dt="2021-12-27T08:06:24.041" v="5512" actId="404"/>
          <ac:spMkLst>
            <pc:docMk/>
            <pc:sldMk cId="4210642803" sldId="261"/>
            <ac:spMk id="24" creationId="{400F6373-01D6-4ABA-B10B-1C434BAB229E}"/>
          </ac:spMkLst>
        </pc:spChg>
        <pc:grpChg chg="add del mod">
          <ac:chgData name="Torn Aey" userId="b49413b0ebfdf58b" providerId="LiveId" clId="{EAAADC5C-F59A-4696-BF6D-0E2C8F49A48B}" dt="2021-12-27T08:05:08.628" v="5460" actId="165"/>
          <ac:grpSpMkLst>
            <pc:docMk/>
            <pc:sldMk cId="4210642803" sldId="261"/>
            <ac:grpSpMk id="8" creationId="{591723A8-4D27-45C1-8A93-F8398DD0859E}"/>
          </ac:grpSpMkLst>
        </pc:grpChg>
        <pc:grpChg chg="add mod">
          <ac:chgData name="Torn Aey" userId="b49413b0ebfdf58b" providerId="LiveId" clId="{EAAADC5C-F59A-4696-BF6D-0E2C8F49A48B}" dt="2021-12-27T07:28:05.968" v="5399" actId="1037"/>
          <ac:grpSpMkLst>
            <pc:docMk/>
            <pc:sldMk cId="4210642803" sldId="261"/>
            <ac:grpSpMk id="12" creationId="{211D2367-19CA-4380-A524-C1E4F80FCB90}"/>
          </ac:grpSpMkLst>
        </pc:grpChg>
        <pc:grpChg chg="add mod">
          <ac:chgData name="Torn Aey" userId="b49413b0ebfdf58b" providerId="LiveId" clId="{EAAADC5C-F59A-4696-BF6D-0E2C8F49A48B}" dt="2021-12-27T07:28:15.985" v="5449" actId="1037"/>
          <ac:grpSpMkLst>
            <pc:docMk/>
            <pc:sldMk cId="4210642803" sldId="261"/>
            <ac:grpSpMk id="13" creationId="{29288615-38B3-4589-B273-83BAFDE63093}"/>
          </ac:grpSpMkLst>
        </pc:grpChg>
        <pc:grpChg chg="add mod">
          <ac:chgData name="Torn Aey" userId="b49413b0ebfdf58b" providerId="LiveId" clId="{EAAADC5C-F59A-4696-BF6D-0E2C8F49A48B}" dt="2021-12-27T07:28:18.242" v="5450"/>
          <ac:grpSpMkLst>
            <pc:docMk/>
            <pc:sldMk cId="4210642803" sldId="261"/>
            <ac:grpSpMk id="16" creationId="{B0311F01-39EE-471C-A5D4-C391A344CB4F}"/>
          </ac:grpSpMkLst>
        </pc:grpChg>
        <pc:grpChg chg="add mod">
          <ac:chgData name="Torn Aey" userId="b49413b0ebfdf58b" providerId="LiveId" clId="{EAAADC5C-F59A-4696-BF6D-0E2C8F49A48B}" dt="2021-12-27T07:28:36.871" v="5454" actId="1076"/>
          <ac:grpSpMkLst>
            <pc:docMk/>
            <pc:sldMk cId="4210642803" sldId="261"/>
            <ac:grpSpMk id="19" creationId="{B058EDBA-6A6E-414F-9585-8A01442CF26D}"/>
          </ac:grpSpMkLst>
        </pc:grpChg>
        <pc:grpChg chg="add mod">
          <ac:chgData name="Torn Aey" userId="b49413b0ebfdf58b" providerId="LiveId" clId="{EAAADC5C-F59A-4696-BF6D-0E2C8F49A48B}" dt="2021-12-27T07:28:40.887" v="5456" actId="1076"/>
          <ac:grpSpMkLst>
            <pc:docMk/>
            <pc:sldMk cId="4210642803" sldId="261"/>
            <ac:grpSpMk id="22" creationId="{5DE12734-B82A-4208-9B3E-36CFB60E75A6}"/>
          </ac:grpSpMkLst>
        </pc:grpChg>
        <pc:graphicFrameChg chg="add del mod">
          <ac:chgData name="Torn Aey" userId="b49413b0ebfdf58b" providerId="LiveId" clId="{EAAADC5C-F59A-4696-BF6D-0E2C8F49A48B}" dt="2021-12-27T07:25:34.758" v="5091" actId="478"/>
          <ac:graphicFrameMkLst>
            <pc:docMk/>
            <pc:sldMk cId="4210642803" sldId="261"/>
            <ac:graphicFrameMk id="4" creationId="{96041A6E-34C5-41C8-A1D7-731744EB8099}"/>
          </ac:graphicFrameMkLst>
        </pc:graphicFrameChg>
        <pc:graphicFrameChg chg="add mod topLvl">
          <ac:chgData name="Torn Aey" userId="b49413b0ebfdf58b" providerId="LiveId" clId="{EAAADC5C-F59A-4696-BF6D-0E2C8F49A48B}" dt="2021-12-27T08:05:08.628" v="5460" actId="165"/>
          <ac:graphicFrameMkLst>
            <pc:docMk/>
            <pc:sldMk cId="4210642803" sldId="261"/>
            <ac:graphicFrameMk id="5" creationId="{6AF2AAE9-5D9E-4089-86B2-8B7A5384A369}"/>
          </ac:graphicFrameMkLst>
        </pc:graphicFrameChg>
        <pc:graphicFrameChg chg="add del mod">
          <ac:chgData name="Torn Aey" userId="b49413b0ebfdf58b" providerId="LiveId" clId="{EAAADC5C-F59A-4696-BF6D-0E2C8F49A48B}" dt="2021-12-27T07:27:20.259" v="5215"/>
          <ac:graphicFrameMkLst>
            <pc:docMk/>
            <pc:sldMk cId="4210642803" sldId="261"/>
            <ac:graphicFrameMk id="9" creationId="{FB4A9C47-9E74-4FCC-B6FB-07160F03D872}"/>
          </ac:graphicFrameMkLst>
        </pc:graphicFrameChg>
        <pc:graphicFrameChg chg="add mod">
          <ac:chgData name="Torn Aey" userId="b49413b0ebfdf58b" providerId="LiveId" clId="{EAAADC5C-F59A-4696-BF6D-0E2C8F49A48B}" dt="2021-12-27T07:33:37.316" v="5459"/>
          <ac:graphicFrameMkLst>
            <pc:docMk/>
            <pc:sldMk cId="4210642803" sldId="261"/>
            <ac:graphicFrameMk id="10" creationId="{3327E1DF-27EF-4BEA-9002-8790EF2AE6C6}"/>
          </ac:graphicFrameMkLst>
        </pc:graphicFrameChg>
        <pc:graphicFrameChg chg="mod">
          <ac:chgData name="Torn Aey" userId="b49413b0ebfdf58b" providerId="LiveId" clId="{EAAADC5C-F59A-4696-BF6D-0E2C8F49A48B}" dt="2021-12-27T07:27:52.725" v="5332"/>
          <ac:graphicFrameMkLst>
            <pc:docMk/>
            <pc:sldMk cId="4210642803" sldId="261"/>
            <ac:graphicFrameMk id="14" creationId="{DB2A3411-E28C-4520-B4E1-EF0F81F3D033}"/>
          </ac:graphicFrameMkLst>
        </pc:graphicFrameChg>
        <pc:graphicFrameChg chg="mod">
          <ac:chgData name="Torn Aey" userId="b49413b0ebfdf58b" providerId="LiveId" clId="{EAAADC5C-F59A-4696-BF6D-0E2C8F49A48B}" dt="2021-12-27T07:28:21.126" v="5451" actId="1076"/>
          <ac:graphicFrameMkLst>
            <pc:docMk/>
            <pc:sldMk cId="4210642803" sldId="261"/>
            <ac:graphicFrameMk id="17" creationId="{9CD5E72E-9F0D-4313-BD93-8CA029F8E326}"/>
          </ac:graphicFrameMkLst>
        </pc:graphicFrameChg>
        <pc:graphicFrameChg chg="mod">
          <ac:chgData name="Torn Aey" userId="b49413b0ebfdf58b" providerId="LiveId" clId="{EAAADC5C-F59A-4696-BF6D-0E2C8F49A48B}" dt="2021-12-27T07:28:34.106" v="5453"/>
          <ac:graphicFrameMkLst>
            <pc:docMk/>
            <pc:sldMk cId="4210642803" sldId="261"/>
            <ac:graphicFrameMk id="20" creationId="{3FFFE66D-5B6E-4431-94AC-826B953148D6}"/>
          </ac:graphicFrameMkLst>
        </pc:graphicFrameChg>
        <pc:graphicFrameChg chg="mod">
          <ac:chgData name="Torn Aey" userId="b49413b0ebfdf58b" providerId="LiveId" clId="{EAAADC5C-F59A-4696-BF6D-0E2C8F49A48B}" dt="2021-12-27T07:28:37.462" v="5455"/>
          <ac:graphicFrameMkLst>
            <pc:docMk/>
            <pc:sldMk cId="4210642803" sldId="261"/>
            <ac:graphicFrameMk id="23" creationId="{580FA64C-0EA5-41AF-92FD-362CE0C2D03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1.wmf"/><Relationship Id="rId7" Type="http://schemas.openxmlformats.org/officeDocument/2006/relationships/oleObject" Target="../embeddings/oleObject2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6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hyperlink" Target="https://en.wikipedia.org/wiki/Pupa" TargetMode="External"/><Relationship Id="rId4" Type="http://schemas.openxmlformats.org/officeDocument/2006/relationships/hyperlink" Target="https://en.wikipedia.org/wiki/Moat" TargetMode="Externa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6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4.wmf"/><Relationship Id="rId7" Type="http://schemas.openxmlformats.org/officeDocument/2006/relationships/oleObject" Target="../embeddings/oleObject8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47661C7-BBB1-4698-BB7D-62217E5F31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530308"/>
              </p:ext>
            </p:extLst>
          </p:nvPr>
        </p:nvGraphicFramePr>
        <p:xfrm>
          <a:off x="50893" y="4372457"/>
          <a:ext cx="1851983" cy="1277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442120" imgH="3753000" progId="Paint.Picture.1">
                  <p:embed/>
                </p:oleObj>
              </mc:Choice>
              <mc:Fallback>
                <p:oleObj name="Bitmap Image" r:id="rId2" imgW="5442120" imgH="3753000" progId="Paint.Picture.1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47661C7-BBB1-4698-BB7D-62217E5F3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93" y="4372457"/>
                        <a:ext cx="1851983" cy="1277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DEC6C47-66B9-46DD-8399-699F25365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18202" y="944939"/>
            <a:ext cx="1916793" cy="19268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DB5E3A-E6FD-434A-B6C4-6C1F3D407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253" y="4729959"/>
            <a:ext cx="2208223" cy="1305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158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วงจรชีวิตหนอนผีเสื้อต้นรักธรรมดา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81940" y="115087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11-15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744114"/>
            <a:ext cx="40198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ระยะนี้หมั่นเปลี่ยนพืชอาหารบ่อยๆ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เปิดปิดฝาเบาๆ ระวังอย่าให้หลุด ถ้าเส้นใยที่เข้าชักไว้เพื่อเข้าดักแด้หลุดเค้าจะหล่นบนพื้นทำให้การเข้าดักแด้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ไม่สมบูรณ์ทำ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ให้ตาย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ได้ค่ะ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86669" y="435433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6-8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947112"/>
            <a:ext cx="4118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สีดักแด้จะเป็นสีเหลืองอ่อน เขียวอ่อน หรือเขียว แต่วันที่ผีเสื้อจะออกจากดักแด้สีจะเข้มขึ้นเป็นสีน้ำตาล และจะมองเห็นลายปีกชัดขึ้น หมั่นเช็คช่วงเช้าของทุกวันนะคะ แล้วมารอลุ้นกันนะคะว่าได้ลูกสาวหรือลูกชาย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17577" y="3542516"/>
            <a:ext cx="32239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063519" y="29368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7-14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673245" y="3441635"/>
            <a:ext cx="648094" cy="15261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2632260" y="6388615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2664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7572067" y="367141"/>
            <a:ext cx="6372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 Butterfly </a:t>
            </a:r>
            <a:endParaRPr lang="th-TH" b="0" i="0" dirty="0"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chrysippus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)     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B89583F-B990-4238-B099-13899B57B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526794" y="994393"/>
            <a:ext cx="1560843" cy="1236668"/>
          </a:xfrm>
          <a:prstGeom prst="rect">
            <a:avLst/>
          </a:prstGeom>
        </p:spPr>
      </p:pic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355266" y="5714220"/>
            <a:ext cx="4386236" cy="712212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12B2A4-1950-4C12-979F-1DD8869500C2}"/>
              </a:ext>
            </a:extLst>
          </p:cNvPr>
          <p:cNvSpPr txBox="1"/>
          <p:nvPr/>
        </p:nvSpPr>
        <p:spPr>
          <a:xfrm>
            <a:off x="1391920" y="5186865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ตัวเมีย 3 จุด</a:t>
            </a:r>
            <a:endParaRPr lang="en-US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DDFA918-C48E-4448-8893-494E6D5D4A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5772083"/>
              </p:ext>
            </p:extLst>
          </p:nvPr>
        </p:nvGraphicFramePr>
        <p:xfrm>
          <a:off x="38496" y="2965482"/>
          <a:ext cx="1711169" cy="1317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597040" imgH="2000160" progId="Paint.Picture.1">
                  <p:embed/>
                </p:oleObj>
              </mc:Choice>
              <mc:Fallback>
                <p:oleObj name="Bitmap Image" r:id="rId7" imgW="2597040" imgH="2000160" progId="Paint.Picture.1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DDFA918-C48E-4448-8893-494E6D5D4A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496" y="2965482"/>
                        <a:ext cx="1711169" cy="1317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F2E27C-6CC1-45B2-B0B2-951C4FC1D764}"/>
              </a:ext>
            </a:extLst>
          </p:cNvPr>
          <p:cNvSpPr txBox="1"/>
          <p:nvPr/>
        </p:nvSpPr>
        <p:spPr>
          <a:xfrm>
            <a:off x="1662123" y="3417732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ตัวผู้ 4 จุด</a:t>
            </a:r>
            <a:endParaRPr lang="en-US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3770CA8-275A-4798-B586-F4618EF150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312704"/>
              </p:ext>
            </p:extLst>
          </p:nvPr>
        </p:nvGraphicFramePr>
        <p:xfrm>
          <a:off x="5744870" y="2495692"/>
          <a:ext cx="1928375" cy="1798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736720" imgH="2552760" progId="Paint.Picture">
                  <p:embed/>
                </p:oleObj>
              </mc:Choice>
              <mc:Fallback>
                <p:oleObj name="Bitmap Image" r:id="rId9" imgW="2736720" imgH="2552760" progId="Paint.Picture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3770CA8-275A-4798-B586-F4618EF150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44870" y="2495692"/>
                        <a:ext cx="1928375" cy="1798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9E54EDC-CAD4-4816-AC0F-83E6A3A88361}"/>
              </a:ext>
            </a:extLst>
          </p:cNvPr>
          <p:cNvSpPr txBox="1"/>
          <p:nvPr/>
        </p:nvSpPr>
        <p:spPr>
          <a:xfrm>
            <a:off x="5900915" y="3954066"/>
            <a:ext cx="1933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กำลังเข้าดักแด้ </a:t>
            </a:r>
          </a:p>
          <a:p>
            <a:pPr algn="ctr"/>
            <a:r>
              <a:rPr lang="th-TH" b="1" u="sng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**ระวังอย่าให้ใยหลุด**</a:t>
            </a:r>
            <a:endParaRPr lang="en-US" b="1" u="sng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9A562B-A4CA-4555-9BD9-90F254B9A31D}"/>
              </a:ext>
            </a:extLst>
          </p:cNvPr>
          <p:cNvSpPr txBox="1"/>
          <p:nvPr/>
        </p:nvSpPr>
        <p:spPr>
          <a:xfrm>
            <a:off x="6926689" y="5935061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u="sng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ดักแด้สมบูรณ์</a:t>
            </a:r>
            <a:endParaRPr lang="en-US" b="1" u="sng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5907B5-A69A-40EC-B587-406A6C1CFCAD}"/>
              </a:ext>
            </a:extLst>
          </p:cNvPr>
          <p:cNvSpPr txBox="1"/>
          <p:nvPr/>
        </p:nvSpPr>
        <p:spPr>
          <a:xfrm>
            <a:off x="5867310" y="5658062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u="sng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กำลังออกจาก</a:t>
            </a:r>
          </a:p>
          <a:p>
            <a:pPr algn="ctr"/>
            <a:r>
              <a:rPr lang="th-TH" b="1" u="sng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ดักแด้</a:t>
            </a:r>
            <a:endParaRPr lang="en-US" b="1" u="sng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F710-E8FF-42E7-85E6-DDFAA9BC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901162" y="2898592"/>
            <a:ext cx="6858000" cy="1060815"/>
          </a:xfrm>
        </p:spPr>
        <p:txBody>
          <a:bodyPr/>
          <a:lstStyle/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คู่มือเลี้ยง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764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183-8E42-4636-A0BD-95C0966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Life Cycle of Butterfly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6686-E36C-427D-99FB-D6CD662C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554" y="698956"/>
            <a:ext cx="6646891" cy="1054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Tiger/African Queen/African Monarch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sz="1800" dirty="0" err="1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</a:t>
            </a:r>
            <a:r>
              <a:rPr lang="en-US" sz="1800" dirty="0" err="1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hrysippus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sz="18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EE49-8457-47F5-B28E-20F13609A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36395" y="2266208"/>
            <a:ext cx="1560843" cy="123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BBDFC-8D59-411E-A66C-70AD1C1B6ABB}"/>
              </a:ext>
            </a:extLst>
          </p:cNvPr>
          <p:cNvSpPr txBox="1"/>
          <p:nvPr/>
        </p:nvSpPr>
        <p:spPr>
          <a:xfrm>
            <a:off x="-377565" y="1753056"/>
            <a:ext cx="298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Egg Stage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9065A-2C32-4BCF-8996-D0AFE76A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99" y="2241395"/>
            <a:ext cx="1828800" cy="1323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6E21A-4243-4D9F-B472-520442AC9A00}"/>
              </a:ext>
            </a:extLst>
          </p:cNvPr>
          <p:cNvSpPr txBox="1"/>
          <p:nvPr/>
        </p:nvSpPr>
        <p:spPr>
          <a:xfrm>
            <a:off x="3982637" y="1561611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Caterpillar Stage</a:t>
            </a:r>
          </a:p>
          <a:p>
            <a:pPr algn="ctr"/>
            <a:r>
              <a:rPr lang="en-US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5 instar stages: 11-15 Days</a:t>
            </a:r>
          </a:p>
          <a:p>
            <a:pPr algn="ctr"/>
            <a:endParaRPr lang="en-US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4D646-CA60-4D3E-AA52-99655843B391}"/>
              </a:ext>
            </a:extLst>
          </p:cNvPr>
          <p:cNvSpPr txBox="1"/>
          <p:nvPr/>
        </p:nvSpPr>
        <p:spPr>
          <a:xfrm>
            <a:off x="2434799" y="362727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Larva eating its own eggshell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AEA2-9890-4166-89B0-710F23642A2D}"/>
              </a:ext>
            </a:extLst>
          </p:cNvPr>
          <p:cNvSpPr txBox="1"/>
          <p:nvPr/>
        </p:nvSpPr>
        <p:spPr>
          <a:xfrm>
            <a:off x="336394" y="3570392"/>
            <a:ext cx="1983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00CC99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Depending on temperature, typically hatched in </a:t>
            </a:r>
            <a:r>
              <a:rPr lang="en-US" sz="1600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3-5 days</a:t>
            </a:r>
          </a:p>
          <a:p>
            <a:endParaRPr lang="en-US" sz="1600" dirty="0">
              <a:solidFill>
                <a:srgbClr val="00CC9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34AD-C2C4-41B5-AE73-355346D529FC}"/>
              </a:ext>
            </a:extLst>
          </p:cNvPr>
          <p:cNvSpPr txBox="1"/>
          <p:nvPr/>
        </p:nvSpPr>
        <p:spPr>
          <a:xfrm>
            <a:off x="4312644" y="3627277"/>
            <a:ext cx="19141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 making "</a:t>
            </a:r>
            <a:r>
              <a:rPr lang="en-US" sz="1600" b="0" i="0" u="none" strike="noStrike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4" tooltip="Mo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moat</a:t>
            </a:r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" to feed during the first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B5F21E-B99A-49B2-9B07-639B6052E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945" y="2215519"/>
            <a:ext cx="184785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CA6627-529C-4B17-9407-F5D29EE3B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091" y="2222554"/>
            <a:ext cx="1847849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4274D3-C2E8-4F0E-9ED1-41BA881CA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928" y="2215519"/>
            <a:ext cx="1847849" cy="1323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E90833-F72B-433A-9B8C-E4D4E9103E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4765" y="2241395"/>
            <a:ext cx="1771650" cy="1295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7A846B-B75F-4D2B-9AF4-CDA9FD454A9C}"/>
              </a:ext>
            </a:extLst>
          </p:cNvPr>
          <p:cNvSpPr txBox="1"/>
          <p:nvPr/>
        </p:nvSpPr>
        <p:spPr>
          <a:xfrm>
            <a:off x="6491039" y="3627277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Second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EA902-51D1-41B0-AC18-A07654FF0F45}"/>
              </a:ext>
            </a:extLst>
          </p:cNvPr>
          <p:cNvSpPr txBox="1"/>
          <p:nvPr/>
        </p:nvSpPr>
        <p:spPr>
          <a:xfrm>
            <a:off x="8267234" y="3542593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Mature 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1CF11-0E47-4509-A1B6-22BB03E7E45D}"/>
              </a:ext>
            </a:extLst>
          </p:cNvPr>
          <p:cNvSpPr txBox="1"/>
          <p:nvPr/>
        </p:nvSpPr>
        <p:spPr>
          <a:xfrm>
            <a:off x="10482692" y="3562377"/>
            <a:ext cx="1292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Older </a:t>
            </a:r>
          </a:p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3A9D81-A467-4A86-83F3-C8D196E8AD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3447" y="5432864"/>
            <a:ext cx="3543300" cy="12477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566612-595B-4F65-BD14-881FDD046491}"/>
              </a:ext>
            </a:extLst>
          </p:cNvPr>
          <p:cNvSpPr txBox="1"/>
          <p:nvPr/>
        </p:nvSpPr>
        <p:spPr>
          <a:xfrm>
            <a:off x="3058712" y="468812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Pupal Stage</a:t>
            </a:r>
          </a:p>
          <a:p>
            <a:pPr algn="ctr"/>
            <a:r>
              <a:rPr lang="en-US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6-8 Days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E6DD0-FEE3-479C-A1AB-A40D650CBD2C}"/>
              </a:ext>
            </a:extLst>
          </p:cNvPr>
          <p:cNvSpPr txBox="1"/>
          <p:nvPr/>
        </p:nvSpPr>
        <p:spPr>
          <a:xfrm>
            <a:off x="7644160" y="4937317"/>
            <a:ext cx="4547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Before </a:t>
            </a:r>
            <a:r>
              <a:rPr lang="en-US" sz="1600" b="0" i="0" strike="noStrike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10" tooltip="Pup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pupation</a:t>
            </a:r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, the caterpillar will become motionless and cease feeding. Its color shifts slightly from gray to brown, and it may lose a small amount of body mass. The pupal changes color over this period from a pale green to dark brown.</a:t>
            </a:r>
            <a:endParaRPr lang="en-US" sz="16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61564-8A72-42A3-AAF5-5E06D8F3F416}"/>
              </a:ext>
            </a:extLst>
          </p:cNvPr>
          <p:cNvSpPr txBox="1"/>
          <p:nvPr/>
        </p:nvSpPr>
        <p:spPr>
          <a:xfrm>
            <a:off x="1624965" y="4814919"/>
            <a:ext cx="18263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sng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Adult stage</a:t>
            </a:r>
          </a:p>
          <a:p>
            <a:pPr algn="l"/>
            <a:r>
              <a:rPr lang="en-US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7-14 Days</a:t>
            </a:r>
            <a:endParaRPr lang="en-US" sz="1600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endParaRPr lang="en-US" b="1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40E5FF-3EF8-4E1E-8BAA-7693569BEA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4158" y="5432864"/>
            <a:ext cx="1273197" cy="1247775"/>
          </a:xfrm>
          <a:prstGeom prst="rect">
            <a:avLst/>
          </a:prstGeom>
        </p:spPr>
      </p:pic>
      <p:sp>
        <p:nvSpPr>
          <p:cNvPr id="37" name="Arrow: Right 36">
            <a:extLst>
              <a:ext uri="{FF2B5EF4-FFF2-40B4-BE49-F238E27FC236}">
                <a16:creationId xmlns:a16="http://schemas.microsoft.com/office/drawing/2014/main" id="{8D946976-F616-49C0-968F-C93C058E6F3D}"/>
              </a:ext>
            </a:extLst>
          </p:cNvPr>
          <p:cNvSpPr/>
          <p:nvPr/>
        </p:nvSpPr>
        <p:spPr>
          <a:xfrm>
            <a:off x="1903145" y="2495892"/>
            <a:ext cx="531654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74DBEDD-B560-48C6-A46F-AFDFFE3F65DB}"/>
              </a:ext>
            </a:extLst>
          </p:cNvPr>
          <p:cNvSpPr/>
          <p:nvPr/>
        </p:nvSpPr>
        <p:spPr>
          <a:xfrm rot="5400000">
            <a:off x="7001350" y="426873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E60A4A1-5194-48C1-A834-353E1F23DCA2}"/>
              </a:ext>
            </a:extLst>
          </p:cNvPr>
          <p:cNvSpPr/>
          <p:nvPr/>
        </p:nvSpPr>
        <p:spPr>
          <a:xfrm rot="10800000">
            <a:off x="2949499" y="5653969"/>
            <a:ext cx="749947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60C0B8E-22C7-49C3-AF47-CCCCBD59AF48}"/>
              </a:ext>
            </a:extLst>
          </p:cNvPr>
          <p:cNvSpPr/>
          <p:nvPr/>
        </p:nvSpPr>
        <p:spPr>
          <a:xfrm rot="16200000">
            <a:off x="993502" y="462000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756A1-163E-463C-9992-EA24DA225F8C}"/>
              </a:ext>
            </a:extLst>
          </p:cNvPr>
          <p:cNvSpPr txBox="1"/>
          <p:nvPr/>
        </p:nvSpPr>
        <p:spPr>
          <a:xfrm>
            <a:off x="7722096" y="1166697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412263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183-8E42-4636-A0BD-95C0966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280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วงจรชีวิตผีเสื้อใบรักธรรมดา</a:t>
            </a:r>
            <a:endParaRPr lang="en-US" sz="28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6686-E36C-427D-99FB-D6CD662C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554" y="698956"/>
            <a:ext cx="6646891" cy="1054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Tiger/African Queen/African Monarch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sz="1800" dirty="0" err="1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</a:t>
            </a:r>
            <a:r>
              <a:rPr lang="en-US" sz="1800" dirty="0" err="1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hrysippus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sz="18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EE49-8457-47F5-B28E-20F13609A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36395" y="2266208"/>
            <a:ext cx="1560843" cy="123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BBDFC-8D59-411E-A66C-70AD1C1B6ABB}"/>
              </a:ext>
            </a:extLst>
          </p:cNvPr>
          <p:cNvSpPr txBox="1"/>
          <p:nvPr/>
        </p:nvSpPr>
        <p:spPr>
          <a:xfrm>
            <a:off x="-377565" y="1753056"/>
            <a:ext cx="298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ระยะไข่</a:t>
            </a:r>
            <a:endParaRPr lang="en-US" b="1" u="sng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9065A-2C32-4BCF-8996-D0AFE76A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99" y="2241395"/>
            <a:ext cx="1828800" cy="1323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6E21A-4243-4D9F-B472-520442AC9A00}"/>
              </a:ext>
            </a:extLst>
          </p:cNvPr>
          <p:cNvSpPr txBox="1"/>
          <p:nvPr/>
        </p:nvSpPr>
        <p:spPr>
          <a:xfrm>
            <a:off x="3982637" y="1561611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  <a:endParaRPr lang="en-US" b="1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ทั้งหมด 5 ระยะ</a:t>
            </a:r>
            <a:r>
              <a:rPr lang="en-US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: 11-15 </a:t>
            </a:r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endParaRPr lang="en-US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4D646-CA60-4D3E-AA52-99655843B391}"/>
              </a:ext>
            </a:extLst>
          </p:cNvPr>
          <p:cNvSpPr txBox="1"/>
          <p:nvPr/>
        </p:nvSpPr>
        <p:spPr>
          <a:xfrm>
            <a:off x="2434799" y="3627277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เมื่อออกจากไข่ หนอนจะกินเปลือกไข่ของตัวเองก่อน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AEA2-9890-4166-89B0-710F23642A2D}"/>
              </a:ext>
            </a:extLst>
          </p:cNvPr>
          <p:cNvSpPr txBox="1"/>
          <p:nvPr/>
        </p:nvSpPr>
        <p:spPr>
          <a:xfrm>
            <a:off x="336394" y="3570392"/>
            <a:ext cx="1983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ปกติแล้วไข่จะออกจาไข่ใน 3-5 วัน</a:t>
            </a:r>
            <a:endParaRPr lang="en-US" sz="1600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endParaRPr lang="en-US" sz="1600" dirty="0">
              <a:solidFill>
                <a:srgbClr val="00CC9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34AD-C2C4-41B5-AE73-355346D529FC}"/>
              </a:ext>
            </a:extLst>
          </p:cNvPr>
          <p:cNvSpPr txBox="1"/>
          <p:nvPr/>
        </p:nvSpPr>
        <p:spPr>
          <a:xfrm>
            <a:off x="4312644" y="3627277"/>
            <a:ext cx="191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หนอนระยะที่2 หนอนจะกินใบรอบๆตัวเองจึงเหมือนสร้างคูรอบตัว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B5F21E-B99A-49B2-9B07-639B6052E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936" y="2215519"/>
            <a:ext cx="184785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CA6627-529C-4B17-9407-F5D29EE3B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091" y="2222554"/>
            <a:ext cx="1847849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4274D3-C2E8-4F0E-9ED1-41BA881CA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8928" y="2215519"/>
            <a:ext cx="1847849" cy="13239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7A846B-B75F-4D2B-9AF4-CDA9FD454A9C}"/>
              </a:ext>
            </a:extLst>
          </p:cNvPr>
          <p:cNvSpPr txBox="1"/>
          <p:nvPr/>
        </p:nvSpPr>
        <p:spPr>
          <a:xfrm>
            <a:off x="6491039" y="3627277"/>
            <a:ext cx="1595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3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EA902-51D1-41B0-AC18-A07654FF0F45}"/>
              </a:ext>
            </a:extLst>
          </p:cNvPr>
          <p:cNvSpPr txBox="1"/>
          <p:nvPr/>
        </p:nvSpPr>
        <p:spPr>
          <a:xfrm>
            <a:off x="8267234" y="3542593"/>
            <a:ext cx="1828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4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1CF11-0E47-4509-A1B6-22BB03E7E45D}"/>
              </a:ext>
            </a:extLst>
          </p:cNvPr>
          <p:cNvSpPr txBox="1"/>
          <p:nvPr/>
        </p:nvSpPr>
        <p:spPr>
          <a:xfrm>
            <a:off x="10482692" y="3562377"/>
            <a:ext cx="1292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5 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3A9D81-A467-4A86-83F3-C8D196E8A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3447" y="5432864"/>
            <a:ext cx="3543300" cy="12477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566612-595B-4F65-BD14-881FDD046491}"/>
              </a:ext>
            </a:extLst>
          </p:cNvPr>
          <p:cNvSpPr txBox="1"/>
          <p:nvPr/>
        </p:nvSpPr>
        <p:spPr>
          <a:xfrm>
            <a:off x="3058712" y="468812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u="sng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  <a:endParaRPr lang="en-US" b="1" u="sng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en-US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6-8 </a:t>
            </a:r>
            <a:r>
              <a:rPr lang="th-TH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E6DD0-FEE3-479C-A1AB-A40D650CBD2C}"/>
              </a:ext>
            </a:extLst>
          </p:cNvPr>
          <p:cNvSpPr txBox="1"/>
          <p:nvPr/>
        </p:nvSpPr>
        <p:spPr>
          <a:xfrm>
            <a:off x="7616747" y="5351116"/>
            <a:ext cx="4547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ก่อนเข้าระยะดักแด้ หนอนจะหยุดการเคลื่อนไหวและไม่กินพืชอาหาร เกาะนิ่งและยึดติดด้วยเส้นใย 1 เส้นด้านบน เมื่อเข้าดักแด้สมบูรณ์ดักแด้จะมีสีตั้งแต่สีครีม, เขียวอ่อน จนถึงสีเขียวเข้ม</a:t>
            </a:r>
            <a:endParaRPr lang="en-US" sz="16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61564-8A72-42A3-AAF5-5E06D8F3F416}"/>
              </a:ext>
            </a:extLst>
          </p:cNvPr>
          <p:cNvSpPr txBox="1"/>
          <p:nvPr/>
        </p:nvSpPr>
        <p:spPr>
          <a:xfrm>
            <a:off x="1624965" y="4814919"/>
            <a:ext cx="18263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b="1" i="0" u="sng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</a:t>
            </a:r>
            <a:endParaRPr lang="en-US" b="1" i="0" u="sng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r>
              <a:rPr lang="en-US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7-14 </a:t>
            </a:r>
            <a:r>
              <a:rPr lang="th-TH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sz="1600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endParaRPr lang="en-US" b="1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40E5FF-3EF8-4E1E-8BAA-7693569BEA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4158" y="5432864"/>
            <a:ext cx="1273197" cy="1247775"/>
          </a:xfrm>
          <a:prstGeom prst="rect">
            <a:avLst/>
          </a:prstGeom>
        </p:spPr>
      </p:pic>
      <p:sp>
        <p:nvSpPr>
          <p:cNvPr id="37" name="Arrow: Right 36">
            <a:extLst>
              <a:ext uri="{FF2B5EF4-FFF2-40B4-BE49-F238E27FC236}">
                <a16:creationId xmlns:a16="http://schemas.microsoft.com/office/drawing/2014/main" id="{8D946976-F616-49C0-968F-C93C058E6F3D}"/>
              </a:ext>
            </a:extLst>
          </p:cNvPr>
          <p:cNvSpPr/>
          <p:nvPr/>
        </p:nvSpPr>
        <p:spPr>
          <a:xfrm>
            <a:off x="1903145" y="2495892"/>
            <a:ext cx="531654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74DBEDD-B560-48C6-A46F-AFDFFE3F65DB}"/>
              </a:ext>
            </a:extLst>
          </p:cNvPr>
          <p:cNvSpPr/>
          <p:nvPr/>
        </p:nvSpPr>
        <p:spPr>
          <a:xfrm rot="5400000">
            <a:off x="7001350" y="426873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E60A4A1-5194-48C1-A834-353E1F23DCA2}"/>
              </a:ext>
            </a:extLst>
          </p:cNvPr>
          <p:cNvSpPr/>
          <p:nvPr/>
        </p:nvSpPr>
        <p:spPr>
          <a:xfrm rot="10800000">
            <a:off x="2949499" y="5653969"/>
            <a:ext cx="749947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60C0B8E-22C7-49C3-AF47-CCCCBD59AF48}"/>
              </a:ext>
            </a:extLst>
          </p:cNvPr>
          <p:cNvSpPr/>
          <p:nvPr/>
        </p:nvSpPr>
        <p:spPr>
          <a:xfrm rot="16200000">
            <a:off x="655152" y="446730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1BD96-8310-41DA-A989-6AB73FE0B6B6}"/>
              </a:ext>
            </a:extLst>
          </p:cNvPr>
          <p:cNvSpPr txBox="1"/>
          <p:nvPr/>
        </p:nvSpPr>
        <p:spPr>
          <a:xfrm>
            <a:off x="7711224" y="1277114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B7C2041E-1E10-4595-B5CE-29BF3A5308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049928"/>
              </p:ext>
            </p:extLst>
          </p:nvPr>
        </p:nvGraphicFramePr>
        <p:xfrm>
          <a:off x="10435076" y="2230096"/>
          <a:ext cx="1340612" cy="1250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736720" imgH="2552760" progId="Paint.Picture">
                  <p:embed/>
                </p:oleObj>
              </mc:Choice>
              <mc:Fallback>
                <p:oleObj name="Bitmap Image" r:id="rId9" imgW="2736720" imgH="2552760" progId="Paint.Picture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B7C2041E-1E10-4595-B5CE-29BF3A5308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35076" y="2230096"/>
                        <a:ext cx="1340612" cy="12504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6282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9E64-4A4A-4868-BBAE-BD4A264A1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304365"/>
            <a:ext cx="11621430" cy="5405718"/>
          </a:xfrm>
        </p:spPr>
        <p:txBody>
          <a:bodyPr>
            <a:normAutofit fontScale="70000" lnSpcReduction="20000"/>
          </a:bodyPr>
          <a:lstStyle/>
          <a:p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หลังจากได้รับหนอนแล้ว ให้รีบนำพืชอาหารเข้าตู้เย็น โดยใส่ใน</a:t>
            </a:r>
            <a:r>
              <a:rPr lang="th-TH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ช่องแช่ผัก</a:t>
            </a:r>
            <a:r>
              <a:rPr lang="th-TH" b="1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ย้ายหนอนออกจากกล่องเล็กใส่กล่องใหญ่ โดยดึงพืชอาหารใส่กล่องใหญ่ หากยังมีหนอนติดอยู่ด้านข้างกล่อง ให้เปิดฝาออกแล้วนำใส่ลงไปทั้งกล่อง เดี่ยวหนอนจะคลานออกจากกล่องเล็กไปหาอาหารนอกกล่องเองค่อยนำกล่องเล็กทิ้ง </a:t>
            </a:r>
            <a:endParaRPr lang="th-TH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ทำความสะอาดเทอึออกใน</a:t>
            </a:r>
            <a:r>
              <a:rPr lang="th-TH" u="sng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ตอนเช้าทุกเช้า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โดยเปิดฝากล่องให้หันฝาขึ้น นำใบพืชอาหารออกวางไว้บนฝา ให้</a:t>
            </a:r>
            <a:r>
              <a:rPr lang="th-TH" b="1" u="sng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นับจำนวนหนอน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ด้วยเพื่อป้องกันหนอนหลุดติดออกไปตอนเทอึ โดยเฉพาะหนอนตัวเล็กๆ เพราะหนอนยังเกาะไม่เก่ง อาจหลุดติดออกไปตอนเทอึได้ ค่อยๆ หยิบตะแกรงออกจากกล่อง ระวังอย่าให้โดนตัวหนอนที่เกาะอยู่ข้างกล่อง ใช้กระดาษทิชชูเขี่ยอึกองรวมกันแล้วเทอึทิ้ง เปลี่ยนกระดาษทิชชูแผ่นใหม่รองใต้กล่อง ค่อยๆ ใส่ตะแกรงและใบพืชอาหารเก่าที่มีหนอนกลับไป นับจำนวนหนอนอีกครั้งเพื่อให้แน่ใจว่าหนอนครบทุกตัว ถ้าพืชอาหารเหี่ยวให้เติมพืชอาหารโดยใส่กิ่งใหม่ลงในกล่อง ไม่ต้องดึงหนอนออกจากกิ่งเก่า เดี๋ยวเค้าจะคลานไปหากิ่งใหม่เอง ตอนเช้าของอีกวันค่อยเอากิ่งเก่าที่แน่ใจแล้วว่าไม่มีหนอนติดอยู่ออก</a:t>
            </a:r>
          </a:p>
          <a:p>
            <a:r>
              <a:rPr lang="th-TH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ห้ามจับหนอนช่วงที่เค้ากำลังลอกคราบหรือกำลังเข้าดักแด้ สังเกตุได้จากหนอนจะเกาะอยู่นิ่งๆ ไม่กินอาหาร ถ้าตัวยังเล็กแสดงว่ากำลังลองคราบ ถ้าตัวใหญ่แล้วม้วนหัวเข้าด้านใน แสดงว่ากำลังเข้าดักแด้ </a:t>
            </a:r>
            <a:r>
              <a:rPr lang="th-TH" b="1" u="sng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ห้ามจับหนอนช่วงเข้าดักแด้ เพราะจะทำให้หนอนเข้าดักแด้ไม่สมบูรณ์ </a:t>
            </a:r>
            <a:r>
              <a:rPr lang="th-TH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จะทำให้ตายได้</a:t>
            </a:r>
          </a:p>
          <a:p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เมื่อหนอนเข้าดักแด้ครบทุกตัวแล้วให้เอาพืชอาหารออกให้หมด เทอึทิ้ง ปิดฝาแล้วรอเวลาที่เค้าจะออกจากดักแด้เป็นผีเสื้อ หลังจากที่ผีเสื้อออกจากดักแด้ใหม่ๆ </a:t>
            </a:r>
            <a:r>
              <a:rPr lang="th-TH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ห้ามจับทันที </a:t>
            </a:r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รอให้เค้าตากปีกให้แห้งประมาณ 1-2 ชั่วโมงก่อน ค่อยเอานิ้วแหย่ไปใกล้ๆ ให้ผีเสื้อเกาะได้ค่ะ</a:t>
            </a:r>
          </a:p>
          <a:p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** </a:t>
            </a:r>
            <a:r>
              <a:rPr lang="en-US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Trip </a:t>
            </a:r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สำหรับถ่ายรูปสวยๆ เอามือทาผลไม้รสหวาน เช่นแตงโม แล้วยื่นให้ผีเสื้อเกาะ เค้าจะไต่ตามมือเองค่ะ</a:t>
            </a:r>
            <a:endParaRPr lang="en-US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78303C-9916-4605-8BFA-F8D04E61453A}"/>
              </a:ext>
            </a:extLst>
          </p:cNvPr>
          <p:cNvSpPr/>
          <p:nvPr/>
        </p:nvSpPr>
        <p:spPr>
          <a:xfrm>
            <a:off x="2828190" y="764901"/>
            <a:ext cx="6000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th-TH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66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66FF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908FFB-712C-4762-8B1F-EDE78F367EBE}"/>
              </a:ext>
            </a:extLst>
          </p:cNvPr>
          <p:cNvSpPr/>
          <p:nvPr/>
        </p:nvSpPr>
        <p:spPr>
          <a:xfrm>
            <a:off x="2777696" y="5934670"/>
            <a:ext cx="6101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66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66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414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AF2AAE9-5D9E-4089-86B2-8B7A5384A3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317176"/>
              </p:ext>
            </p:extLst>
          </p:nvPr>
        </p:nvGraphicFramePr>
        <p:xfrm>
          <a:off x="382270" y="340677"/>
          <a:ext cx="4728210" cy="209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425680" imgH="1073160" progId="Paint.Picture">
                  <p:embed/>
                </p:oleObj>
              </mc:Choice>
              <mc:Fallback>
                <p:oleObj name="Bitmap Image" r:id="rId2" imgW="2425680" imgH="1073160" progId="Paint.Picture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AF2AAE9-5D9E-4089-86B2-8B7A5384A3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2270" y="340677"/>
                        <a:ext cx="4728210" cy="209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28CCD8A-5DE1-4F8C-9C74-A3F65FAAEFB6}"/>
              </a:ext>
            </a:extLst>
          </p:cNvPr>
          <p:cNvSpPr txBox="1"/>
          <p:nvPr/>
        </p:nvSpPr>
        <p:spPr>
          <a:xfrm>
            <a:off x="1127761" y="985520"/>
            <a:ext cx="37287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บ้านหนอนผีเสื้อเพื่อการเรียนรู้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1D2367-19CA-4380-A524-C1E4F80FCB90}"/>
              </a:ext>
            </a:extLst>
          </p:cNvPr>
          <p:cNvGrpSpPr/>
          <p:nvPr/>
        </p:nvGrpSpPr>
        <p:grpSpPr>
          <a:xfrm>
            <a:off x="392430" y="2332037"/>
            <a:ext cx="4728210" cy="2091800"/>
            <a:chOff x="534670" y="2748597"/>
            <a:chExt cx="4728210" cy="2091800"/>
          </a:xfrm>
        </p:grpSpPr>
        <p:graphicFrame>
          <p:nvGraphicFramePr>
            <p:cNvPr id="10" name="Object 9">
              <a:extLst>
                <a:ext uri="{FF2B5EF4-FFF2-40B4-BE49-F238E27FC236}">
                  <a16:creationId xmlns:a16="http://schemas.microsoft.com/office/drawing/2014/main" id="{3327E1DF-27EF-4BEA-9002-8790EF2AE6C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1324756"/>
                </p:ext>
              </p:extLst>
            </p:nvPr>
          </p:nvGraphicFramePr>
          <p:xfrm>
            <a:off x="534670" y="2748597"/>
            <a:ext cx="4728210" cy="209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4" imgW="2425680" imgH="1073160" progId="Paint.Picture">
                    <p:embed/>
                  </p:oleObj>
                </mc:Choice>
                <mc:Fallback>
                  <p:oleObj name="Bitmap Image" r:id="rId4" imgW="2425680" imgH="1073160" progId="Paint.Picture">
                    <p:embed/>
                    <p:pic>
                      <p:nvPicPr>
                        <p:cNvPr id="10" name="Object 9">
                          <a:extLst>
                            <a:ext uri="{FF2B5EF4-FFF2-40B4-BE49-F238E27FC236}">
                              <a16:creationId xmlns:a16="http://schemas.microsoft.com/office/drawing/2014/main" id="{3327E1DF-27EF-4BEA-9002-8790EF2AE6C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4670" y="2748597"/>
                          <a:ext cx="4728210" cy="209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06DEFC-F8F2-40F6-8D81-47282272C890}"/>
                </a:ext>
              </a:extLst>
            </p:cNvPr>
            <p:cNvSpPr txBox="1"/>
            <p:nvPr/>
          </p:nvSpPr>
          <p:spPr>
            <a:xfrm>
              <a:off x="1332578" y="3434080"/>
              <a:ext cx="365196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บ้านหนอนผีเสื้อเพื่อการเรียนรู้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FB: @TheVeryHungryCaterpillarHouse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288615-38B3-4589-B273-83BAFDE63093}"/>
              </a:ext>
            </a:extLst>
          </p:cNvPr>
          <p:cNvGrpSpPr/>
          <p:nvPr/>
        </p:nvGrpSpPr>
        <p:grpSpPr>
          <a:xfrm>
            <a:off x="392430" y="4343717"/>
            <a:ext cx="4728210" cy="2091800"/>
            <a:chOff x="534670" y="2748597"/>
            <a:chExt cx="4728210" cy="2091800"/>
          </a:xfrm>
        </p:grpSpPr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DB2A3411-E28C-4520-B4E1-EF0F81F3D03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776471"/>
                </p:ext>
              </p:extLst>
            </p:nvPr>
          </p:nvGraphicFramePr>
          <p:xfrm>
            <a:off x="534670" y="2748597"/>
            <a:ext cx="4728210" cy="209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5" imgW="2425680" imgH="1073160" progId="Paint.Picture">
                    <p:embed/>
                  </p:oleObj>
                </mc:Choice>
                <mc:Fallback>
                  <p:oleObj name="Bitmap Image" r:id="rId5" imgW="2425680" imgH="1073160" progId="Paint.Picture">
                    <p:embed/>
                    <p:pic>
                      <p:nvPicPr>
                        <p:cNvPr id="14" name="Object 13">
                          <a:extLst>
                            <a:ext uri="{FF2B5EF4-FFF2-40B4-BE49-F238E27FC236}">
                              <a16:creationId xmlns:a16="http://schemas.microsoft.com/office/drawing/2014/main" id="{DB2A3411-E28C-4520-B4E1-EF0F81F3D03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4670" y="2748597"/>
                          <a:ext cx="4728210" cy="209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15A223-6184-4DF5-8AB3-22AEBCD6F868}"/>
                </a:ext>
              </a:extLst>
            </p:cNvPr>
            <p:cNvSpPr txBox="1"/>
            <p:nvPr/>
          </p:nvSpPr>
          <p:spPr>
            <a:xfrm>
              <a:off x="1332579" y="3434080"/>
              <a:ext cx="365196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บ้านหนอนผีเสื้อเพื่อการเรียนรู้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FB: @TheVeryHungryCaterpillarHouse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311F01-39EE-471C-A5D4-C391A344CB4F}"/>
              </a:ext>
            </a:extLst>
          </p:cNvPr>
          <p:cNvGrpSpPr/>
          <p:nvPr/>
        </p:nvGrpSpPr>
        <p:grpSpPr>
          <a:xfrm>
            <a:off x="5630050" y="250397"/>
            <a:ext cx="4728210" cy="2091800"/>
            <a:chOff x="5477650" y="97997"/>
            <a:chExt cx="4728210" cy="2091800"/>
          </a:xfrm>
        </p:grpSpPr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9CD5E72E-9F0D-4313-BD93-8CA029F8E32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1970903"/>
                </p:ext>
              </p:extLst>
            </p:nvPr>
          </p:nvGraphicFramePr>
          <p:xfrm>
            <a:off x="5477650" y="97997"/>
            <a:ext cx="4728210" cy="209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6" imgW="2425680" imgH="1073160" progId="Paint.Picture">
                    <p:embed/>
                  </p:oleObj>
                </mc:Choice>
                <mc:Fallback>
                  <p:oleObj name="Bitmap Image" r:id="rId6" imgW="2425680" imgH="1073160" progId="Paint.Picture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9CD5E72E-9F0D-4313-BD93-8CA029F8E32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477650" y="97997"/>
                          <a:ext cx="4728210" cy="209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418DE1-2B71-488E-9519-A6D6145BEDF5}"/>
                </a:ext>
              </a:extLst>
            </p:cNvPr>
            <p:cNvSpPr txBox="1"/>
            <p:nvPr/>
          </p:nvSpPr>
          <p:spPr>
            <a:xfrm>
              <a:off x="6300819" y="906347"/>
              <a:ext cx="365196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บ้านหนอนผีเสื้อเพื่อการเรียนรู้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FB: @TheVeryHungryCaterpillarHouse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58EDBA-6A6E-414F-9585-8A01442CF26D}"/>
              </a:ext>
            </a:extLst>
          </p:cNvPr>
          <p:cNvGrpSpPr/>
          <p:nvPr/>
        </p:nvGrpSpPr>
        <p:grpSpPr>
          <a:xfrm>
            <a:off x="5640210" y="2352357"/>
            <a:ext cx="4728210" cy="2091800"/>
            <a:chOff x="534670" y="2748597"/>
            <a:chExt cx="4728210" cy="2091800"/>
          </a:xfrm>
        </p:grpSpPr>
        <p:graphicFrame>
          <p:nvGraphicFramePr>
            <p:cNvPr id="20" name="Object 19">
              <a:extLst>
                <a:ext uri="{FF2B5EF4-FFF2-40B4-BE49-F238E27FC236}">
                  <a16:creationId xmlns:a16="http://schemas.microsoft.com/office/drawing/2014/main" id="{3FFFE66D-5B6E-4431-94AC-826B953148D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9086574"/>
                </p:ext>
              </p:extLst>
            </p:nvPr>
          </p:nvGraphicFramePr>
          <p:xfrm>
            <a:off x="534670" y="2748597"/>
            <a:ext cx="4728210" cy="209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7" imgW="2425680" imgH="1073160" progId="Paint.Picture">
                    <p:embed/>
                  </p:oleObj>
                </mc:Choice>
                <mc:Fallback>
                  <p:oleObj name="Bitmap Image" r:id="rId7" imgW="2425680" imgH="1073160" progId="Paint.Picture">
                    <p:embed/>
                    <p:pic>
                      <p:nvPicPr>
                        <p:cNvPr id="20" name="Object 19">
                          <a:extLst>
                            <a:ext uri="{FF2B5EF4-FFF2-40B4-BE49-F238E27FC236}">
                              <a16:creationId xmlns:a16="http://schemas.microsoft.com/office/drawing/2014/main" id="{3FFFE66D-5B6E-4431-94AC-826B953148D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4670" y="2748597"/>
                          <a:ext cx="4728210" cy="209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1381B5D-05EA-4107-B90E-291DD5C63CAD}"/>
                </a:ext>
              </a:extLst>
            </p:cNvPr>
            <p:cNvSpPr txBox="1"/>
            <p:nvPr/>
          </p:nvSpPr>
          <p:spPr>
            <a:xfrm>
              <a:off x="1332579" y="3434080"/>
              <a:ext cx="365196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บ้านหนอนผีเสื้อเพื่อการเรียนรู้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FB: @TheVeryHungryCaterpillarHouse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E12734-B82A-4208-9B3E-36CFB60E75A6}"/>
              </a:ext>
            </a:extLst>
          </p:cNvPr>
          <p:cNvGrpSpPr/>
          <p:nvPr/>
        </p:nvGrpSpPr>
        <p:grpSpPr>
          <a:xfrm>
            <a:off x="5640210" y="4383409"/>
            <a:ext cx="4728210" cy="2091800"/>
            <a:chOff x="534670" y="2748597"/>
            <a:chExt cx="4728210" cy="2091800"/>
          </a:xfrm>
        </p:grpSpPr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580FA64C-0EA5-41AF-92FD-362CE0C2D03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9086574"/>
                </p:ext>
              </p:extLst>
            </p:nvPr>
          </p:nvGraphicFramePr>
          <p:xfrm>
            <a:off x="534670" y="2748597"/>
            <a:ext cx="4728210" cy="209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8" imgW="2425680" imgH="1073160" progId="Paint.Picture">
                    <p:embed/>
                  </p:oleObj>
                </mc:Choice>
                <mc:Fallback>
                  <p:oleObj name="Bitmap Image" r:id="rId8" imgW="2425680" imgH="1073160" progId="Paint.Picture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580FA64C-0EA5-41AF-92FD-362CE0C2D0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4670" y="2748597"/>
                          <a:ext cx="4728210" cy="209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0F6373-01D6-4ABA-B10B-1C434BAB229E}"/>
                </a:ext>
              </a:extLst>
            </p:cNvPr>
            <p:cNvSpPr txBox="1"/>
            <p:nvPr/>
          </p:nvSpPr>
          <p:spPr>
            <a:xfrm>
              <a:off x="1332579" y="3434080"/>
              <a:ext cx="365196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บ้านหนอนผีเสื้อเพื่อการเรียนรู้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lookpeach" panose="02000503000000000000" pitchFamily="2" charset="-34"/>
                  <a:cs typeface="lookpeach" panose="02000503000000000000" pitchFamily="2" charset="-34"/>
                </a:rPr>
                <a:t>FB: @TheVeryHungryCaterpillarHouse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642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1231</Words>
  <Application>Microsoft Office PowerPoint</Application>
  <PresentationFormat>Widescreen</PresentationFormat>
  <Paragraphs>82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FC Palette Color</vt:lpstr>
      <vt:lpstr>lookpeach</vt:lpstr>
      <vt:lpstr>Office Theme</vt:lpstr>
      <vt:lpstr>Bitmap Image</vt:lpstr>
      <vt:lpstr>วงจรชีวิตหนอนผีเสื้อต้นรักธรรมดา</vt:lpstr>
      <vt:lpstr>คู่มือเลี้ยง</vt:lpstr>
      <vt:lpstr>Life Cycle of Butterfly</vt:lpstr>
      <vt:lpstr>วงจรชีวิตผีเสื้อใบรักธรรมดา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11</cp:revision>
  <cp:lastPrinted>2021-12-27T14:21:55Z</cp:lastPrinted>
  <dcterms:created xsi:type="dcterms:W3CDTF">2021-10-25T03:48:38Z</dcterms:created>
  <dcterms:modified xsi:type="dcterms:W3CDTF">2022-01-24T09:55:05Z</dcterms:modified>
</cp:coreProperties>
</file>