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9945688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66FF"/>
    <a:srgbClr val="00CC99"/>
    <a:srgbClr val="99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6" d="100"/>
          <a:sy n="66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1D1401CF-FCD4-1469-3719-0DB02CE56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831" y="2630984"/>
            <a:ext cx="2892731" cy="146236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91F4C5B-37BF-AE70-FDE7-A73576E75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24" y="2078060"/>
            <a:ext cx="2035449" cy="15923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16551" y="169777"/>
            <a:ext cx="9300882" cy="652649"/>
          </a:xfrm>
        </p:spPr>
        <p:txBody>
          <a:bodyPr>
            <a:noAutofit/>
          </a:bodyPr>
          <a:lstStyle/>
          <a:p>
            <a:r>
              <a:rPr lang="th-TH" sz="3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วงจรชีวิตหนอนผีเสื้อปีกไข่เมียเลียน</a:t>
            </a:r>
            <a:endParaRPr lang="en-US" sz="3200" b="1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1143911" y="864019"/>
            <a:ext cx="22752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ระยะไข่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3 – 5 วัน</a:t>
            </a:r>
            <a:endParaRPr lang="en-US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เมื่อหนอนฝักออกจากไข่ จะกินเปลือกไข่เป็นอาหารมื้อแรก</a:t>
            </a:r>
          </a:p>
          <a:p>
            <a:pPr algn="ctr"/>
            <a:endParaRPr lang="en-US" u="sn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9123362" y="1538977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ระยะหนอน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18 - 20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8159522" y="2157861"/>
            <a:ext cx="401981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ระยะนี้หนอนจะตัวเล็กมากในระยะแรก และจะลอกคราบประมาณ 4-5 ครั้งและมีขนาดใหญ่ขึ้นเรื่อยๆ ระยะนี้มั่นเปลี่ยนพืชอาหารบ่อยๆ โดยใส่ใบใหม่ลงไปในกล่องเลี้ยงได้เลย ไม่ต้องดึงหนอนออกจากใบเดิม เค้าจะคลานไปหาใบใหม่เอง แล้วค่อยเอาใบเดิมออก (ระวังมีหนอนติดออกมาด้วยนะคะ) ถ้าอึเยอะก็เทอึออกจากกล่องได้เลยค่ะ </a:t>
            </a:r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หนอนระยะสุดท้ายเจริญเต็มที่จะหยุดกินใบพืช ยึดติดกับใบหรือส่วนใดส่วนหนึ่งของกล่องด้วยเส้นใยไหม 1 จุดด้านบน ถ้าเห็นหนอนม้วนตัวเกาะนิ่งๆ ไม่ต้องไปเขี่ยหรือจับนะคะ เค้ากำลังจะเปลี่ยนรูปร่างเป็นดักแด้ ถ้าเส้นใยที่เข้าชักไว้เพื่อเข้าดักแด้หลุด เค้าจะหล่นบนพื้นทำให้การเข้าดักแด้ไม่สมบูรณ์ปีกเค้าอาจจะเสียหายและทำให้ตายได้ค่ะ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9077221" y="4541528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ดักแด้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9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8073476" y="5081681"/>
            <a:ext cx="41185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ระยะนี้หนอนจะหยุดกินอาหารแล้ว ถ้าทุกตัวเข้าดักแด้แล้ว  สามารถเอาพืชอาหารที่เหลือออก และเทอึทิ้งได้เลยค่ะ ระยะนี้ไม่ต้องทำอะไรแล้วค่ะ รอระยะเวลาให้เค้าออกจากดักแด้เป็นผีเสื้อเท่านั้นค่ะ สีดักแด้จะเป็นสีน้ำตาล แต่วันที่ผีเสื้อจะออกจากดักแด้สีจะเข้มขึ้นเป็นสีน้ำตาลเข้ม หมั่นเช็คช่วงเช้าของทุกวันนะคะ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-6420" y="4424321"/>
            <a:ext cx="58238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ตอนที่ผีเสื้อออกจากดักแด้ประมาณ 1-2 ชั่วโมง </a:t>
            </a:r>
            <a:r>
              <a:rPr lang="th-TH" sz="14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อย่าเพิ่งจับผีเสื้อ</a:t>
            </a:r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ถ้าไปจับโดนปีกเค้าตอนนี้ปีกจะหักเสียหาย และทำให้เค้าบินไม่ได้ โอกาสเสียชีวิตสูงค่ะ หลังจากรอ 2-3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อย่าพยายามเลี้ยงนะคะ เพราะอาจตายได้หรือถ้าอยากจะลองให้อาหารใช้ส้ม/กล้วยผ่าครึ่ง หรือคอตตอนบัดจุ่มน้ำหวานก็ได้ค่ะ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366773" y="3728937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ผีเสื้อ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7 -14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874357" y="733063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7360257" y="2741275"/>
            <a:ext cx="688322" cy="1828411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5626759" y="5933016"/>
            <a:ext cx="1621631" cy="533397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-480983" y="6419671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 </a:t>
            </a:r>
          </a:p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DFB93-FB56-4225-93C5-CE967B3AF1E1}"/>
              </a:ext>
            </a:extLst>
          </p:cNvPr>
          <p:cNvSpPr txBox="1"/>
          <p:nvPr/>
        </p:nvSpPr>
        <p:spPr>
          <a:xfrm>
            <a:off x="6086006" y="7720"/>
            <a:ext cx="6000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</a:t>
            </a: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193134" y="1790494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DEB32B-06A5-4398-88DD-11070B6F534D}"/>
              </a:ext>
            </a:extLst>
          </p:cNvPr>
          <p:cNvSpPr txBox="1"/>
          <p:nvPr/>
        </p:nvSpPr>
        <p:spPr>
          <a:xfrm>
            <a:off x="6957526" y="377052"/>
            <a:ext cx="38536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The Danaid </a:t>
            </a:r>
            <a:r>
              <a:rPr lang="en-US" dirty="0" err="1">
                <a:latin typeface="lookpeach" panose="02000503000000000000" pitchFamily="2" charset="-34"/>
                <a:cs typeface="lookpeach" panose="02000503000000000000" pitchFamily="2" charset="-34"/>
              </a:rPr>
              <a:t>Eggfly</a:t>
            </a:r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Butterfly</a:t>
            </a:r>
          </a:p>
          <a:p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    </a:t>
            </a:r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b="1" i="1" dirty="0" err="1">
                <a:solidFill>
                  <a:srgbClr val="323338"/>
                </a:solidFill>
                <a:effectLst/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Hypolimnas</a:t>
            </a:r>
            <a:r>
              <a:rPr lang="en-US" b="1" i="1" dirty="0">
                <a:solidFill>
                  <a:srgbClr val="323338"/>
                </a:solidFill>
                <a:effectLst/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  <a:r>
              <a:rPr lang="en-US" b="1" i="1" dirty="0" err="1">
                <a:solidFill>
                  <a:srgbClr val="323338"/>
                </a:solidFill>
                <a:effectLst/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misippus</a:t>
            </a:r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)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F00C9C-94F2-4283-BC63-3D00C9A8008C}"/>
              </a:ext>
            </a:extLst>
          </p:cNvPr>
          <p:cNvSpPr txBox="1"/>
          <p:nvPr/>
        </p:nvSpPr>
        <p:spPr>
          <a:xfrm>
            <a:off x="1909556" y="3493066"/>
            <a:ext cx="5485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ตัวผู้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65DC007-1DDD-4123-AB7A-5B6F8EE9749B}"/>
              </a:ext>
            </a:extLst>
          </p:cNvPr>
          <p:cNvSpPr txBox="1"/>
          <p:nvPr/>
        </p:nvSpPr>
        <p:spPr>
          <a:xfrm>
            <a:off x="4377234" y="4007137"/>
            <a:ext cx="721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ตัวเมีย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8E3E7A-BA2F-4EA9-B5A5-A79585621C25}"/>
              </a:ext>
            </a:extLst>
          </p:cNvPr>
          <p:cNvSpPr txBox="1"/>
          <p:nvPr/>
        </p:nvSpPr>
        <p:spPr>
          <a:xfrm>
            <a:off x="10238126" y="409786"/>
            <a:ext cx="156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ผีเสื้อกลางวัน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7CE170-3184-719A-01D2-334B6B2E382B}"/>
              </a:ext>
            </a:extLst>
          </p:cNvPr>
          <p:cNvSpPr txBox="1"/>
          <p:nvPr/>
        </p:nvSpPr>
        <p:spPr>
          <a:xfrm>
            <a:off x="6620341" y="961092"/>
            <a:ext cx="5774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พืชอาหาร</a:t>
            </a:r>
            <a:r>
              <a:rPr lang="en-US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: </a:t>
            </a:r>
            <a:r>
              <a:rPr lang="th-TH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ใบบาหยา (</a:t>
            </a:r>
            <a:r>
              <a:rPr lang="en-US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Asystasia</a:t>
            </a:r>
            <a:r>
              <a:rPr lang="en-US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gangetica</a:t>
            </a:r>
            <a:r>
              <a:rPr lang="en-US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)</a:t>
            </a:r>
            <a:br>
              <a:rPr lang="en-US" sz="1400" dirty="0">
                <a:latin typeface="lookpeach" panose="02000503000000000000" pitchFamily="2" charset="-34"/>
                <a:cs typeface="lookpeach" panose="02000503000000000000" pitchFamily="2" charset="-34"/>
              </a:rPr>
            </a:br>
            <a:r>
              <a:rPr lang="th-TH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อังกาบ (</a:t>
            </a:r>
            <a:r>
              <a:rPr lang="en-US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Barleria</a:t>
            </a:r>
            <a:r>
              <a:rPr lang="en-US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 cristata) </a:t>
            </a:r>
            <a:r>
              <a:rPr lang="th-TH" sz="1400" dirty="0">
                <a:solidFill>
                  <a:srgbClr val="000000"/>
                </a:solidFill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  <a:r>
              <a:rPr lang="th-TH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ผักขมใบแดง (</a:t>
            </a:r>
            <a:r>
              <a:rPr lang="en-US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Amaranthus </a:t>
            </a:r>
            <a:r>
              <a:rPr lang="en-US" sz="14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caudatus</a:t>
            </a:r>
            <a:r>
              <a:rPr lang="en-US" sz="14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lookpeach" panose="02000503000000000000" pitchFamily="2" charset="-34"/>
                <a:cs typeface="lookpeach" panose="02000503000000000000" pitchFamily="2" charset="-34"/>
              </a:rPr>
              <a:t>)</a:t>
            </a:r>
            <a:endParaRPr lang="th-TH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145ECB-B7C2-03AD-93A3-87F284EC0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9562" y="1664385"/>
            <a:ext cx="2368040" cy="13398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59AAA75-7557-B836-B704-771ABB1E9C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3513" y="1296352"/>
            <a:ext cx="1629224" cy="1124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9711637-DE89-BEC1-2882-AD1D6AB8C3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1549" y="4096843"/>
            <a:ext cx="1607441" cy="154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</TotalTime>
  <Words>495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lookpeach</vt:lpstr>
      <vt:lpstr>Office Theme</vt:lpstr>
      <vt:lpstr>วงจรชีวิตหนอนผีเสื้อปีกไข่เมียเลียน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Aey Sakundejpaiboon</cp:lastModifiedBy>
  <cp:revision>8</cp:revision>
  <cp:lastPrinted>2022-01-20T08:03:16Z</cp:lastPrinted>
  <dcterms:created xsi:type="dcterms:W3CDTF">2021-10-25T03:48:38Z</dcterms:created>
  <dcterms:modified xsi:type="dcterms:W3CDTF">2024-08-28T08:29:36Z</dcterms:modified>
</cp:coreProperties>
</file>