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9945688" cy="6858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66CC"/>
    <a:srgbClr val="FF66FF"/>
    <a:srgbClr val="00CC99"/>
    <a:srgbClr val="9999FF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15" autoAdjust="0"/>
    <p:restoredTop sz="94660"/>
  </p:normalViewPr>
  <p:slideViewPr>
    <p:cSldViewPr snapToGrid="0">
      <p:cViewPr varScale="1">
        <p:scale>
          <a:sx n="86" d="100"/>
          <a:sy n="86" d="100"/>
        </p:scale>
        <p:origin x="31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7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orn Aey" userId="b49413b0ebfdf58b" providerId="LiveId" clId="{F3F35FAF-608B-4C17-8625-6AAE1023F52F}"/>
    <pc:docChg chg="undo custSel delSld modSld">
      <pc:chgData name="Torn Aey" userId="b49413b0ebfdf58b" providerId="LiveId" clId="{F3F35FAF-608B-4C17-8625-6AAE1023F52F}" dt="2021-12-24T04:41:16.015" v="373" actId="1076"/>
      <pc:docMkLst>
        <pc:docMk/>
      </pc:docMkLst>
      <pc:sldChg chg="addSp delSp modSp mod">
        <pc:chgData name="Torn Aey" userId="b49413b0ebfdf58b" providerId="LiveId" clId="{F3F35FAF-608B-4C17-8625-6AAE1023F52F}" dt="2021-12-24T04:41:16.015" v="373" actId="1076"/>
        <pc:sldMkLst>
          <pc:docMk/>
          <pc:sldMk cId="507274156" sldId="256"/>
        </pc:sldMkLst>
        <pc:spChg chg="mod">
          <ac:chgData name="Torn Aey" userId="b49413b0ebfdf58b" providerId="LiveId" clId="{F3F35FAF-608B-4C17-8625-6AAE1023F52F}" dt="2021-12-15T11:37:36.384" v="240" actId="1038"/>
          <ac:spMkLst>
            <pc:docMk/>
            <pc:sldMk cId="507274156" sldId="256"/>
            <ac:spMk id="2" creationId="{E193B163-0E8A-47E4-89A2-9E57D98F431D}"/>
          </ac:spMkLst>
        </pc:spChg>
        <pc:spChg chg="add mod">
          <ac:chgData name="Torn Aey" userId="b49413b0ebfdf58b" providerId="LiveId" clId="{F3F35FAF-608B-4C17-8625-6AAE1023F52F}" dt="2021-12-15T11:39:01.533" v="305" actId="1076"/>
          <ac:spMkLst>
            <pc:docMk/>
            <pc:sldMk cId="507274156" sldId="256"/>
            <ac:spMk id="3" creationId="{EF8E3E7A-BA2F-4EA9-B5A5-A79585621C25}"/>
          </ac:spMkLst>
        </pc:spChg>
        <pc:spChg chg="mod">
          <ac:chgData name="Torn Aey" userId="b49413b0ebfdf58b" providerId="LiveId" clId="{F3F35FAF-608B-4C17-8625-6AAE1023F52F}" dt="2021-12-15T06:36:00.987" v="192" actId="1076"/>
          <ac:spMkLst>
            <pc:docMk/>
            <pc:sldMk cId="507274156" sldId="256"/>
            <ac:spMk id="5" creationId="{8D2349BC-2AB5-4A1E-A64B-ED39E374AAA6}"/>
          </ac:spMkLst>
        </pc:spChg>
        <pc:spChg chg="add mod">
          <ac:chgData name="Torn Aey" userId="b49413b0ebfdf58b" providerId="LiveId" clId="{F3F35FAF-608B-4C17-8625-6AAE1023F52F}" dt="2021-12-15T06:35:54.179" v="190" actId="1076"/>
          <ac:spMkLst>
            <pc:docMk/>
            <pc:sldMk cId="507274156" sldId="256"/>
            <ac:spMk id="11" creationId="{B0F00C9C-94F2-4283-BC63-3D00C9A8008C}"/>
          </ac:spMkLst>
        </pc:spChg>
        <pc:spChg chg="mod">
          <ac:chgData name="Torn Aey" userId="b49413b0ebfdf58b" providerId="LiveId" clId="{F3F35FAF-608B-4C17-8625-6AAE1023F52F}" dt="2021-12-15T06:21:33.195" v="101" actId="1076"/>
          <ac:spMkLst>
            <pc:docMk/>
            <pc:sldMk cId="507274156" sldId="256"/>
            <ac:spMk id="16" creationId="{B2540135-83B9-402D-9AC5-04ED4E84C12C}"/>
          </ac:spMkLst>
        </pc:spChg>
        <pc:spChg chg="mod">
          <ac:chgData name="Torn Aey" userId="b49413b0ebfdf58b" providerId="LiveId" clId="{F3F35FAF-608B-4C17-8625-6AAE1023F52F}" dt="2021-12-15T11:38:06.946" v="270" actId="1076"/>
          <ac:spMkLst>
            <pc:docMk/>
            <pc:sldMk cId="507274156" sldId="256"/>
            <ac:spMk id="18" creationId="{5EB4CCC4-EFAE-46B5-92F9-F49A44FDC328}"/>
          </ac:spMkLst>
        </pc:spChg>
        <pc:spChg chg="mod">
          <ac:chgData name="Torn Aey" userId="b49413b0ebfdf58b" providerId="LiveId" clId="{F3F35FAF-608B-4C17-8625-6AAE1023F52F}" dt="2021-12-15T11:38:00.634" v="269" actId="1036"/>
          <ac:spMkLst>
            <pc:docMk/>
            <pc:sldMk cId="507274156" sldId="256"/>
            <ac:spMk id="20" creationId="{322A14D3-BC49-47DE-B101-81E87E4AF780}"/>
          </ac:spMkLst>
        </pc:spChg>
        <pc:spChg chg="mod">
          <ac:chgData name="Torn Aey" userId="b49413b0ebfdf58b" providerId="LiveId" clId="{F3F35FAF-608B-4C17-8625-6AAE1023F52F}" dt="2021-12-23T05:09:41.166" v="351" actId="1037"/>
          <ac:spMkLst>
            <pc:docMk/>
            <pc:sldMk cId="507274156" sldId="256"/>
            <ac:spMk id="21" creationId="{9EFDFB93-FB56-4225-93C5-CE967B3AF1E1}"/>
          </ac:spMkLst>
        </pc:spChg>
        <pc:spChg chg="mod">
          <ac:chgData name="Torn Aey" userId="b49413b0ebfdf58b" providerId="LiveId" clId="{F3F35FAF-608B-4C17-8625-6AAE1023F52F}" dt="2021-12-15T06:10:24.544" v="30" actId="20577"/>
          <ac:spMkLst>
            <pc:docMk/>
            <pc:sldMk cId="507274156" sldId="256"/>
            <ac:spMk id="22" creationId="{B21742CD-D715-44E9-A58B-0565CAD4D564}"/>
          </ac:spMkLst>
        </pc:spChg>
        <pc:spChg chg="mod">
          <ac:chgData name="Torn Aey" userId="b49413b0ebfdf58b" providerId="LiveId" clId="{F3F35FAF-608B-4C17-8625-6AAE1023F52F}" dt="2021-12-15T06:35:35.892" v="184" actId="1076"/>
          <ac:spMkLst>
            <pc:docMk/>
            <pc:sldMk cId="507274156" sldId="256"/>
            <ac:spMk id="25" creationId="{4D54D9E3-0AA4-454E-938F-C03FE6E0A6FB}"/>
          </ac:spMkLst>
        </pc:spChg>
        <pc:spChg chg="mod">
          <ac:chgData name="Torn Aey" userId="b49413b0ebfdf58b" providerId="LiveId" clId="{F3F35FAF-608B-4C17-8625-6AAE1023F52F}" dt="2021-12-15T06:35:39.415" v="185" actId="1076"/>
          <ac:spMkLst>
            <pc:docMk/>
            <pc:sldMk cId="507274156" sldId="256"/>
            <ac:spMk id="26" creationId="{0306B65E-7A59-402B-AB2E-8D8230C2FB7C}"/>
          </ac:spMkLst>
        </pc:spChg>
        <pc:spChg chg="mod">
          <ac:chgData name="Torn Aey" userId="b49413b0ebfdf58b" providerId="LiveId" clId="{F3F35FAF-608B-4C17-8625-6AAE1023F52F}" dt="2021-12-15T06:21:04.563" v="94" actId="1076"/>
          <ac:spMkLst>
            <pc:docMk/>
            <pc:sldMk cId="507274156" sldId="256"/>
            <ac:spMk id="27" creationId="{90263504-D4B0-4D19-B1CE-E77DBE95765D}"/>
          </ac:spMkLst>
        </pc:spChg>
        <pc:spChg chg="mod">
          <ac:chgData name="Torn Aey" userId="b49413b0ebfdf58b" providerId="LiveId" clId="{F3F35FAF-608B-4C17-8625-6AAE1023F52F}" dt="2021-12-15T11:39:14.788" v="309" actId="20577"/>
          <ac:spMkLst>
            <pc:docMk/>
            <pc:sldMk cId="507274156" sldId="256"/>
            <ac:spMk id="28" creationId="{84DEB32B-06A5-4398-88DD-11070B6F534D}"/>
          </ac:spMkLst>
        </pc:spChg>
        <pc:spChg chg="add mod">
          <ac:chgData name="Torn Aey" userId="b49413b0ebfdf58b" providerId="LiveId" clId="{F3F35FAF-608B-4C17-8625-6AAE1023F52F}" dt="2021-12-24T04:41:16.015" v="373" actId="1076"/>
          <ac:spMkLst>
            <pc:docMk/>
            <pc:sldMk cId="507274156" sldId="256"/>
            <ac:spMk id="29" creationId="{565DC007-1DDD-4123-AB7A-5B6F8EE9749B}"/>
          </ac:spMkLst>
        </pc:spChg>
        <pc:spChg chg="mod">
          <ac:chgData name="Torn Aey" userId="b49413b0ebfdf58b" providerId="LiveId" clId="{F3F35FAF-608B-4C17-8625-6AAE1023F52F}" dt="2021-12-15T06:35:27.421" v="182" actId="1076"/>
          <ac:spMkLst>
            <pc:docMk/>
            <pc:sldMk cId="507274156" sldId="256"/>
            <ac:spMk id="30" creationId="{4B06E40B-6E02-47DB-8F54-F9B28F34DC46}"/>
          </ac:spMkLst>
        </pc:spChg>
        <pc:spChg chg="mod">
          <ac:chgData name="Torn Aey" userId="b49413b0ebfdf58b" providerId="LiveId" clId="{F3F35FAF-608B-4C17-8625-6AAE1023F52F}" dt="2021-12-15T06:21:39.666" v="103" actId="1076"/>
          <ac:spMkLst>
            <pc:docMk/>
            <pc:sldMk cId="507274156" sldId="256"/>
            <ac:spMk id="33" creationId="{27CC4466-DE84-4206-A934-6D4B9F9F86A3}"/>
          </ac:spMkLst>
        </pc:spChg>
        <pc:spChg chg="mod">
          <ac:chgData name="Torn Aey" userId="b49413b0ebfdf58b" providerId="LiveId" clId="{F3F35FAF-608B-4C17-8625-6AAE1023F52F}" dt="2021-12-23T05:09:58.718" v="370" actId="20577"/>
          <ac:spMkLst>
            <pc:docMk/>
            <pc:sldMk cId="507274156" sldId="256"/>
            <ac:spMk id="34" creationId="{730D200E-6B54-4D56-BA00-437F146BDB14}"/>
          </ac:spMkLst>
        </pc:spChg>
        <pc:picChg chg="del">
          <ac:chgData name="Torn Aey" userId="b49413b0ebfdf58b" providerId="LiveId" clId="{F3F35FAF-608B-4C17-8625-6AAE1023F52F}" dt="2021-12-15T06:14:52.398" v="32" actId="478"/>
          <ac:picMkLst>
            <pc:docMk/>
            <pc:sldMk cId="507274156" sldId="256"/>
            <ac:picMk id="4" creationId="{4DEC6C47-66B9-46DD-8399-699F25365627}"/>
          </ac:picMkLst>
        </pc:picChg>
        <pc:picChg chg="add mod ord">
          <ac:chgData name="Torn Aey" userId="b49413b0ebfdf58b" providerId="LiveId" clId="{F3F35FAF-608B-4C17-8625-6AAE1023F52F}" dt="2021-12-15T06:21:31.214" v="100" actId="14100"/>
          <ac:picMkLst>
            <pc:docMk/>
            <pc:sldMk cId="507274156" sldId="256"/>
            <ac:picMk id="6" creationId="{C5FEFF74-CFA8-4B6F-82CA-A5C207BBA76B}"/>
          </ac:picMkLst>
        </pc:picChg>
        <pc:picChg chg="add mod">
          <ac:chgData name="Torn Aey" userId="b49413b0ebfdf58b" providerId="LiveId" clId="{F3F35FAF-608B-4C17-8625-6AAE1023F52F}" dt="2021-12-24T04:41:16.015" v="373" actId="1076"/>
          <ac:picMkLst>
            <pc:docMk/>
            <pc:sldMk cId="507274156" sldId="256"/>
            <ac:picMk id="8" creationId="{697426F7-D724-4C93-8E4B-D0A807D35153}"/>
          </ac:picMkLst>
        </pc:picChg>
        <pc:picChg chg="add mod">
          <ac:chgData name="Torn Aey" userId="b49413b0ebfdf58b" providerId="LiveId" clId="{F3F35FAF-608B-4C17-8625-6AAE1023F52F}" dt="2021-12-24T04:41:16.015" v="373" actId="1076"/>
          <ac:picMkLst>
            <pc:docMk/>
            <pc:sldMk cId="507274156" sldId="256"/>
            <ac:picMk id="10" creationId="{DC0D9DA5-2CCC-4BF4-900D-684D05659B76}"/>
          </ac:picMkLst>
        </pc:picChg>
        <pc:picChg chg="del">
          <ac:chgData name="Torn Aey" userId="b49413b0ebfdf58b" providerId="LiveId" clId="{F3F35FAF-608B-4C17-8625-6AAE1023F52F}" dt="2021-12-15T06:18:04.497" v="38" actId="478"/>
          <ac:picMkLst>
            <pc:docMk/>
            <pc:sldMk cId="507274156" sldId="256"/>
            <ac:picMk id="12" creationId="{FCDB5E3A-E6FD-434A-B6C4-6C1F3D4078D9}"/>
          </ac:picMkLst>
        </pc:picChg>
        <pc:picChg chg="add mod">
          <ac:chgData name="Torn Aey" userId="b49413b0ebfdf58b" providerId="LiveId" clId="{F3F35FAF-608B-4C17-8625-6AAE1023F52F}" dt="2021-12-15T06:34:41.282" v="169" actId="1076"/>
          <ac:picMkLst>
            <pc:docMk/>
            <pc:sldMk cId="507274156" sldId="256"/>
            <ac:picMk id="14" creationId="{C810C678-24CD-41EC-B3C3-5CDA8E49CDD3}"/>
          </ac:picMkLst>
        </pc:picChg>
        <pc:picChg chg="add mod">
          <ac:chgData name="Torn Aey" userId="b49413b0ebfdf58b" providerId="LiveId" clId="{F3F35FAF-608B-4C17-8625-6AAE1023F52F}" dt="2021-12-15T06:36:55.480" v="197" actId="1076"/>
          <ac:picMkLst>
            <pc:docMk/>
            <pc:sldMk cId="507274156" sldId="256"/>
            <ac:picMk id="17" creationId="{1FC80DDA-C8C5-4B02-AD75-6F7C5AF52B93}"/>
          </ac:picMkLst>
        </pc:picChg>
        <pc:picChg chg="del">
          <ac:chgData name="Torn Aey" userId="b49413b0ebfdf58b" providerId="LiveId" clId="{F3F35FAF-608B-4C17-8625-6AAE1023F52F}" dt="2021-12-15T06:18:08.458" v="39" actId="478"/>
          <ac:picMkLst>
            <pc:docMk/>
            <pc:sldMk cId="507274156" sldId="256"/>
            <ac:picMk id="19" creationId="{464B08F1-9BBE-4753-B11F-B6718417C448}"/>
          </ac:picMkLst>
        </pc:picChg>
        <pc:picChg chg="del">
          <ac:chgData name="Torn Aey" userId="b49413b0ebfdf58b" providerId="LiveId" clId="{F3F35FAF-608B-4C17-8625-6AAE1023F52F}" dt="2021-12-15T06:10:46.389" v="31" actId="478"/>
          <ac:picMkLst>
            <pc:docMk/>
            <pc:sldMk cId="507274156" sldId="256"/>
            <ac:picMk id="24" creationId="{0B89583F-B990-4238-B099-13899B57B7D0}"/>
          </ac:picMkLst>
        </pc:picChg>
      </pc:sldChg>
      <pc:sldChg chg="del">
        <pc:chgData name="Torn Aey" userId="b49413b0ebfdf58b" providerId="LiveId" clId="{F3F35FAF-608B-4C17-8625-6AAE1023F52F}" dt="2021-12-15T06:18:41.924" v="54" actId="47"/>
        <pc:sldMkLst>
          <pc:docMk/>
          <pc:sldMk cId="4122636356" sldId="258"/>
        </pc:sldMkLst>
      </pc:sldChg>
      <pc:sldChg chg="del">
        <pc:chgData name="Torn Aey" userId="b49413b0ebfdf58b" providerId="LiveId" clId="{F3F35FAF-608B-4C17-8625-6AAE1023F52F}" dt="2021-12-15T06:33:17.834" v="166" actId="47"/>
        <pc:sldMkLst>
          <pc:docMk/>
          <pc:sldMk cId="3104146831" sldId="259"/>
        </pc:sldMkLst>
      </pc:sldChg>
      <pc:sldChg chg="delSp modSp del mod">
        <pc:chgData name="Torn Aey" userId="b49413b0ebfdf58b" providerId="LiveId" clId="{F3F35FAF-608B-4C17-8625-6AAE1023F52F}" dt="2021-12-15T06:37:08.736" v="198" actId="47"/>
        <pc:sldMkLst>
          <pc:docMk/>
          <pc:sldMk cId="3186282995" sldId="260"/>
        </pc:sldMkLst>
        <pc:spChg chg="mod">
          <ac:chgData name="Torn Aey" userId="b49413b0ebfdf58b" providerId="LiveId" clId="{F3F35FAF-608B-4C17-8625-6AAE1023F52F}" dt="2021-12-15T06:18:30.540" v="53" actId="20577"/>
          <ac:spMkLst>
            <pc:docMk/>
            <pc:sldMk cId="3186282995" sldId="260"/>
            <ac:spMk id="2" creationId="{B991D183-8E42-4636-A0BD-95C0966A6BC2}"/>
          </ac:spMkLst>
        </pc:spChg>
        <pc:spChg chg="mod">
          <ac:chgData name="Torn Aey" userId="b49413b0ebfdf58b" providerId="LiveId" clId="{F3F35FAF-608B-4C17-8625-6AAE1023F52F}" dt="2021-12-15T06:19:22.500" v="62" actId="114"/>
          <ac:spMkLst>
            <pc:docMk/>
            <pc:sldMk cId="3186282995" sldId="260"/>
            <ac:spMk id="3" creationId="{C2E06686-E36C-427D-99FB-D6CD662C7FF2}"/>
          </ac:spMkLst>
        </pc:spChg>
        <pc:spChg chg="mod">
          <ac:chgData name="Torn Aey" userId="b49413b0ebfdf58b" providerId="LiveId" clId="{F3F35FAF-608B-4C17-8625-6AAE1023F52F}" dt="2021-12-15T06:20:04.217" v="81" actId="20577"/>
          <ac:spMkLst>
            <pc:docMk/>
            <pc:sldMk cId="3186282995" sldId="260"/>
            <ac:spMk id="9" creationId="{C056E21A-4243-4D9F-B472-520442AC9A00}"/>
          </ac:spMkLst>
        </pc:spChg>
        <pc:spChg chg="del">
          <ac:chgData name="Torn Aey" userId="b49413b0ebfdf58b" providerId="LiveId" clId="{F3F35FAF-608B-4C17-8625-6AAE1023F52F}" dt="2021-12-15T06:22:20.007" v="116" actId="478"/>
          <ac:spMkLst>
            <pc:docMk/>
            <pc:sldMk cId="3186282995" sldId="260"/>
            <ac:spMk id="10" creationId="{0464D646-CA60-4D3E-AA52-99655843B391}"/>
          </ac:spMkLst>
        </pc:spChg>
        <pc:spChg chg="mod">
          <ac:chgData name="Torn Aey" userId="b49413b0ebfdf58b" providerId="LiveId" clId="{F3F35FAF-608B-4C17-8625-6AAE1023F52F}" dt="2021-12-15T06:19:35.573" v="66" actId="20577"/>
          <ac:spMkLst>
            <pc:docMk/>
            <pc:sldMk cId="3186282995" sldId="260"/>
            <ac:spMk id="11" creationId="{741CAEA2-9890-4166-89B0-710F23642A2D}"/>
          </ac:spMkLst>
        </pc:spChg>
        <pc:spChg chg="del">
          <ac:chgData name="Torn Aey" userId="b49413b0ebfdf58b" providerId="LiveId" clId="{F3F35FAF-608B-4C17-8625-6AAE1023F52F}" dt="2021-12-15T06:22:21.184" v="117" actId="478"/>
          <ac:spMkLst>
            <pc:docMk/>
            <pc:sldMk cId="3186282995" sldId="260"/>
            <ac:spMk id="13" creationId="{149234AD-C2C4-41B5-AE73-355346D529FC}"/>
          </ac:spMkLst>
        </pc:spChg>
        <pc:spChg chg="del">
          <ac:chgData name="Torn Aey" userId="b49413b0ebfdf58b" providerId="LiveId" clId="{F3F35FAF-608B-4C17-8625-6AAE1023F52F}" dt="2021-12-15T06:22:22.524" v="118" actId="478"/>
          <ac:spMkLst>
            <pc:docMk/>
            <pc:sldMk cId="3186282995" sldId="260"/>
            <ac:spMk id="22" creationId="{377A846B-B75F-4D2B-9AF4-CDA9FD454A9C}"/>
          </ac:spMkLst>
        </pc:spChg>
        <pc:spChg chg="del">
          <ac:chgData name="Torn Aey" userId="b49413b0ebfdf58b" providerId="LiveId" clId="{F3F35FAF-608B-4C17-8625-6AAE1023F52F}" dt="2021-12-15T06:22:23.692" v="119" actId="478"/>
          <ac:spMkLst>
            <pc:docMk/>
            <pc:sldMk cId="3186282995" sldId="260"/>
            <ac:spMk id="23" creationId="{C84EA902-51D1-41B0-AC18-A07654FF0F45}"/>
          </ac:spMkLst>
        </pc:spChg>
        <pc:spChg chg="del">
          <ac:chgData name="Torn Aey" userId="b49413b0ebfdf58b" providerId="LiveId" clId="{F3F35FAF-608B-4C17-8625-6AAE1023F52F}" dt="2021-12-15T06:22:25.100" v="120" actId="478"/>
          <ac:spMkLst>
            <pc:docMk/>
            <pc:sldMk cId="3186282995" sldId="260"/>
            <ac:spMk id="25" creationId="{03B1CF11-0E47-4509-A1B6-22BB03E7E45D}"/>
          </ac:spMkLst>
        </pc:spChg>
        <pc:spChg chg="mod">
          <ac:chgData name="Torn Aey" userId="b49413b0ebfdf58b" providerId="LiveId" clId="{F3F35FAF-608B-4C17-8625-6AAE1023F52F}" dt="2021-12-15T06:22:39.486" v="122" actId="1076"/>
          <ac:spMkLst>
            <pc:docMk/>
            <pc:sldMk cId="3186282995" sldId="260"/>
            <ac:spMk id="28" creationId="{84566612-595B-4F65-BD14-881FDD046491}"/>
          </ac:spMkLst>
        </pc:spChg>
        <pc:spChg chg="mod">
          <ac:chgData name="Torn Aey" userId="b49413b0ebfdf58b" providerId="LiveId" clId="{F3F35FAF-608B-4C17-8625-6AAE1023F52F}" dt="2021-12-15T06:22:46.138" v="124" actId="1076"/>
          <ac:spMkLst>
            <pc:docMk/>
            <pc:sldMk cId="3186282995" sldId="260"/>
            <ac:spMk id="30" creationId="{07CE6DD0-FEE3-479C-A1AB-A40D650CBD2C}"/>
          </ac:spMkLst>
        </pc:spChg>
        <pc:spChg chg="mod">
          <ac:chgData name="Torn Aey" userId="b49413b0ebfdf58b" providerId="LiveId" clId="{F3F35FAF-608B-4C17-8625-6AAE1023F52F}" dt="2021-12-15T06:22:48.198" v="125" actId="1076"/>
          <ac:spMkLst>
            <pc:docMk/>
            <pc:sldMk cId="3186282995" sldId="260"/>
            <ac:spMk id="38" creationId="{D74DBEDD-B560-48C6-A46F-AFDFFE3F65DB}"/>
          </ac:spMkLst>
        </pc:spChg>
        <pc:spChg chg="mod">
          <ac:chgData name="Torn Aey" userId="b49413b0ebfdf58b" providerId="LiveId" clId="{F3F35FAF-608B-4C17-8625-6AAE1023F52F}" dt="2021-12-15T06:22:50.546" v="126" actId="1076"/>
          <ac:spMkLst>
            <pc:docMk/>
            <pc:sldMk cId="3186282995" sldId="260"/>
            <ac:spMk id="39" creationId="{DE60A4A1-5194-48C1-A834-353E1F23DCA2}"/>
          </ac:spMkLst>
        </pc:spChg>
        <pc:picChg chg="del">
          <ac:chgData name="Torn Aey" userId="b49413b0ebfdf58b" providerId="LiveId" clId="{F3F35FAF-608B-4C17-8625-6AAE1023F52F}" dt="2021-12-15T06:19:40.238" v="67" actId="478"/>
          <ac:picMkLst>
            <pc:docMk/>
            <pc:sldMk cId="3186282995" sldId="260"/>
            <ac:picMk id="4" creationId="{7B5EEE49-8457-47F5-B28E-20F13609A0F1}"/>
          </ac:picMkLst>
        </pc:picChg>
        <pc:picChg chg="del">
          <ac:chgData name="Torn Aey" userId="b49413b0ebfdf58b" providerId="LiveId" clId="{F3F35FAF-608B-4C17-8625-6AAE1023F52F}" dt="2021-12-15T06:22:15.353" v="110" actId="478"/>
          <ac:picMkLst>
            <pc:docMk/>
            <pc:sldMk cId="3186282995" sldId="260"/>
            <ac:picMk id="7" creationId="{5EF9065A-2C32-4BCF-8996-D0AFE76AB2E7}"/>
          </ac:picMkLst>
        </pc:picChg>
        <pc:picChg chg="del">
          <ac:chgData name="Torn Aey" userId="b49413b0ebfdf58b" providerId="LiveId" clId="{F3F35FAF-608B-4C17-8625-6AAE1023F52F}" dt="2021-12-15T06:22:15.729" v="111" actId="478"/>
          <ac:picMkLst>
            <pc:docMk/>
            <pc:sldMk cId="3186282995" sldId="260"/>
            <ac:picMk id="15" creationId="{C8B5F21E-B99A-49B2-9B07-639B6052E015}"/>
          </ac:picMkLst>
        </pc:picChg>
        <pc:picChg chg="del">
          <ac:chgData name="Torn Aey" userId="b49413b0ebfdf58b" providerId="LiveId" clId="{F3F35FAF-608B-4C17-8625-6AAE1023F52F}" dt="2021-12-15T06:22:16.112" v="112" actId="478"/>
          <ac:picMkLst>
            <pc:docMk/>
            <pc:sldMk cId="3186282995" sldId="260"/>
            <ac:picMk id="17" creationId="{5DCA6627-529C-4B17-9407-F5D29EE3B6EB}"/>
          </ac:picMkLst>
        </pc:picChg>
        <pc:picChg chg="del mod">
          <ac:chgData name="Torn Aey" userId="b49413b0ebfdf58b" providerId="LiveId" clId="{F3F35FAF-608B-4C17-8625-6AAE1023F52F}" dt="2021-12-15T06:22:16.558" v="114" actId="478"/>
          <ac:picMkLst>
            <pc:docMk/>
            <pc:sldMk cId="3186282995" sldId="260"/>
            <ac:picMk id="19" creationId="{854274D3-C2E8-4F0E-9ED1-41BA881CA16C}"/>
          </ac:picMkLst>
        </pc:picChg>
        <pc:picChg chg="del">
          <ac:chgData name="Torn Aey" userId="b49413b0ebfdf58b" providerId="LiveId" clId="{F3F35FAF-608B-4C17-8625-6AAE1023F52F}" dt="2021-12-15T06:22:17.091" v="115" actId="478"/>
          <ac:picMkLst>
            <pc:docMk/>
            <pc:sldMk cId="3186282995" sldId="260"/>
            <ac:picMk id="21" creationId="{BAE90833-F72B-433A-9B8C-E4D4E9103EBB}"/>
          </ac:picMkLst>
        </pc:picChg>
        <pc:picChg chg="del">
          <ac:chgData name="Torn Aey" userId="b49413b0ebfdf58b" providerId="LiveId" clId="{F3F35FAF-608B-4C17-8625-6AAE1023F52F}" dt="2021-12-15T06:22:42.201" v="123" actId="478"/>
          <ac:picMkLst>
            <pc:docMk/>
            <pc:sldMk cId="3186282995" sldId="260"/>
            <ac:picMk id="27" creationId="{CD3A9D81-A467-4A86-83F3-C8D196E8ADE3}"/>
          </ac:picMkLst>
        </pc:picChg>
        <pc:picChg chg="del">
          <ac:chgData name="Torn Aey" userId="b49413b0ebfdf58b" providerId="LiveId" clId="{F3F35FAF-608B-4C17-8625-6AAE1023F52F}" dt="2021-12-15T06:22:51.429" v="127" actId="478"/>
          <ac:picMkLst>
            <pc:docMk/>
            <pc:sldMk cId="3186282995" sldId="260"/>
            <ac:picMk id="36" creationId="{F040E5FF-3EF8-4E1E-8BAA-7693569BEA54}"/>
          </ac:picMkLst>
        </pc:picChg>
      </pc:sldChg>
    </pc:docChg>
  </pc:docChgLst>
  <pc:docChgLst>
    <pc:chgData name="Torn Aey" userId="b49413b0ebfdf58b" providerId="LiveId" clId="{A86E5BB2-3922-46FD-A18C-CB9C79ADC92A}"/>
    <pc:docChg chg="delSld modSld">
      <pc:chgData name="Torn Aey" userId="b49413b0ebfdf58b" providerId="LiveId" clId="{A86E5BB2-3922-46FD-A18C-CB9C79ADC92A}" dt="2022-01-22T06:16:47.550" v="26" actId="1076"/>
      <pc:docMkLst>
        <pc:docMk/>
      </pc:docMkLst>
      <pc:sldChg chg="modSp mod">
        <pc:chgData name="Torn Aey" userId="b49413b0ebfdf58b" providerId="LiveId" clId="{A86E5BB2-3922-46FD-A18C-CB9C79ADC92A}" dt="2022-01-22T06:16:47.550" v="26" actId="1076"/>
        <pc:sldMkLst>
          <pc:docMk/>
          <pc:sldMk cId="507274156" sldId="256"/>
        </pc:sldMkLst>
        <pc:spChg chg="mod">
          <ac:chgData name="Torn Aey" userId="b49413b0ebfdf58b" providerId="LiveId" clId="{A86E5BB2-3922-46FD-A18C-CB9C79ADC92A}" dt="2022-01-22T06:16:32.255" v="24" actId="20577"/>
          <ac:spMkLst>
            <pc:docMk/>
            <pc:sldMk cId="507274156" sldId="256"/>
            <ac:spMk id="23" creationId="{09D64E30-68AC-4A68-92DC-59F70B2120E7}"/>
          </ac:spMkLst>
        </pc:spChg>
        <pc:spChg chg="mod">
          <ac:chgData name="Torn Aey" userId="b49413b0ebfdf58b" providerId="LiveId" clId="{A86E5BB2-3922-46FD-A18C-CB9C79ADC92A}" dt="2022-01-22T06:16:47.550" v="26" actId="1076"/>
          <ac:spMkLst>
            <pc:docMk/>
            <pc:sldMk cId="507274156" sldId="256"/>
            <ac:spMk id="27" creationId="{90263504-D4B0-4D19-B1CE-E77DBE95765D}"/>
          </ac:spMkLst>
        </pc:spChg>
        <pc:picChg chg="mod">
          <ac:chgData name="Torn Aey" userId="b49413b0ebfdf58b" providerId="LiveId" clId="{A86E5BB2-3922-46FD-A18C-CB9C79ADC92A}" dt="2022-01-22T06:16:45.570" v="25" actId="1076"/>
          <ac:picMkLst>
            <pc:docMk/>
            <pc:sldMk cId="507274156" sldId="256"/>
            <ac:picMk id="14" creationId="{C810C678-24CD-41EC-B3C3-5CDA8E49CDD3}"/>
          </ac:picMkLst>
        </pc:picChg>
      </pc:sldChg>
      <pc:sldChg chg="del">
        <pc:chgData name="Torn Aey" userId="b49413b0ebfdf58b" providerId="LiveId" clId="{A86E5BB2-3922-46FD-A18C-CB9C79ADC92A}" dt="2022-01-20T08:03:11.010" v="0" actId="47"/>
        <pc:sldMkLst>
          <pc:docMk/>
          <pc:sldMk cId="2257647798" sldId="257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381227-E288-4B26-96E3-EA111642A2A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10CB3C1-A430-4380-94A4-ACF808F5369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9CB0C9F-7C5E-4571-B289-3F1CF3A86B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7F26E7-F01E-4961-B7E7-6714329E128C}" type="datetimeFigureOut">
              <a:rPr lang="en-US" smtClean="0"/>
              <a:t>1/22/2022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9E71EAF-1556-4152-B05A-283A17D658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288AB17-3EFC-4396-BF64-8D64AA2286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13C5E7-A364-4E67-8833-4780387176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51206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FF63C8-9E0D-4E1C-A1A7-DCA1CC6E91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E71656F-24F4-4A58-A9B6-C0CEBE4DDEF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5191D2D-7069-40AB-A074-F7A0986F22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7F26E7-F01E-4961-B7E7-6714329E128C}" type="datetimeFigureOut">
              <a:rPr lang="en-US" smtClean="0"/>
              <a:t>1/22/2022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141262-153D-4636-A073-C7EFB3C2F5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4D46A23-B4FE-40E8-9BF4-25E2AD1EEF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13C5E7-A364-4E67-8833-4780387176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16789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EBB25C-B2BD-40B9-9595-762F3198DC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AD2F580-BD59-421B-8DEE-5DF5DF53750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5651BA5-DC29-410A-88E9-F7A27D1B8E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7F26E7-F01E-4961-B7E7-6714329E128C}" type="datetimeFigureOut">
              <a:rPr lang="en-US" smtClean="0"/>
              <a:t>1/22/2022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E0142FC-F322-466C-9D76-3455381C08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910B62A-FA7B-4F90-97EC-305A97EA6A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13C5E7-A364-4E67-8833-4780387176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56387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6C9228-9754-456C-80E6-78634202B1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97140B0-80E3-444E-9CAD-1F95C0CCCC7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AC8FCA0-A15A-4776-B433-949EEBE0B2D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2C853B8-9A3A-410D-AB67-709BD7BD83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7F26E7-F01E-4961-B7E7-6714329E128C}" type="datetimeFigureOut">
              <a:rPr lang="en-US" smtClean="0"/>
              <a:t>1/22/2022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1483846-E6CC-4FA9-8714-9B2824034C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3D262FD-A61B-4508-8A0E-071C89117B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13C5E7-A364-4E67-8833-4780387176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8828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EA56A2-99F4-4E74-BA10-1296DE95CC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7B60AAA-E42E-44EE-8108-366FC3F9A77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5B55280-B79D-496D-9FC1-418195B0306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8AC06B6-00AC-45B0-8932-C569F81327A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468C68B-6A8D-4C9F-82BD-B523BF444E1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DF984BB-4B14-477D-9812-2F56A8D2EC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7F26E7-F01E-4961-B7E7-6714329E128C}" type="datetimeFigureOut">
              <a:rPr lang="en-US" smtClean="0"/>
              <a:t>1/22/2022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7C5D3BF-D306-47BF-8ED0-9C19A19D56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65EC016-2291-4A38-BCBD-907EA9FD00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13C5E7-A364-4E67-8833-4780387176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64684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E27D00-7FF8-477A-9C9A-B0C1AD49E9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FB5D7C3-0D4C-4B78-9F51-34B3652649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7F26E7-F01E-4961-B7E7-6714329E128C}" type="datetimeFigureOut">
              <a:rPr lang="en-US" smtClean="0"/>
              <a:t>1/22/2022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892E98B-35E8-4418-8481-AA2F5DE949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8A5F5CD-CFE1-4D3D-A205-943EDBA3AE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13C5E7-A364-4E67-8833-4780387176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16527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7CEA89C-0ED3-438A-97C4-14B2CB50BE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7F26E7-F01E-4961-B7E7-6714329E128C}" type="datetimeFigureOut">
              <a:rPr lang="en-US" smtClean="0"/>
              <a:t>1/22/2022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BBF9045-597F-4984-B7D0-4961DAA1E6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4EB353D-CFFD-4126-875F-E058A51941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13C5E7-A364-4E67-8833-4780387176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56158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D670FC-2987-494B-BA18-DBD3685CDE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A53458-1480-4E0A-900E-4082CB7A63E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EE9B915-E778-444C-B35B-2DF69EA7BEB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74BA7A5-0CD9-44B9-B6DF-4979B9B48D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7F26E7-F01E-4961-B7E7-6714329E128C}" type="datetimeFigureOut">
              <a:rPr lang="en-US" smtClean="0"/>
              <a:t>1/22/2022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4601B7C-B55F-4B6E-BA71-C0CF89E2DE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D8021CA-6863-416A-A837-6D0FBE9539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13C5E7-A364-4E67-8833-4780387176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82434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48E5ED-3994-4FEB-B970-E010289543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C5F41A6-31BD-4B04-BC32-0233777B874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97F2D4-A41C-4CE4-9D7A-577B174E2D5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16CB453-F64D-43F2-885E-EA86CE60F3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7F26E7-F01E-4961-B7E7-6714329E128C}" type="datetimeFigureOut">
              <a:rPr lang="en-US" smtClean="0"/>
              <a:t>1/22/2022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B7ED5D5-CFF9-4E5A-9056-89D533A651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4BFB961-6927-42B7-BDB7-D5FEE878DB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13C5E7-A364-4E67-8833-4780387176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89826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E9EBC9-E7A0-4D95-B317-191641C7C5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3A13614-854E-45B9-BD22-BD38339EF0D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AC52506-43CC-4DC7-97A3-6509FC768E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7F26E7-F01E-4961-B7E7-6714329E128C}" type="datetimeFigureOut">
              <a:rPr lang="en-US" smtClean="0"/>
              <a:t>1/22/2022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2D07FA2-9CC3-4EC7-8406-B7E6DCDEC3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EDE39C0-125C-4963-89EA-6298DA3013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13C5E7-A364-4E67-8833-4780387176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01971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2FCDDC2-B613-4825-9BE4-4B08D9B7154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C9ADB66-C746-45FA-8859-EE8E7044BDD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04829E9-DADB-4C60-A51A-500AC2C7FE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7F26E7-F01E-4961-B7E7-6714329E128C}" type="datetimeFigureOut">
              <a:rPr lang="en-US" smtClean="0"/>
              <a:t>1/22/2022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AEDEE8C-D2DA-45AE-863D-088704DE39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5E625B8-18B0-42CD-9F63-AC6E73CB6F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13C5E7-A364-4E67-8833-4780387176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45015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42D7C89-25C6-415E-B986-6ECBE0769F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EFFAA5C-D582-485B-8799-B0E33B4391C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99411F-946C-47FB-8582-4196EA0A60E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7F26E7-F01E-4961-B7E7-6714329E128C}" type="datetimeFigureOut">
              <a:rPr lang="en-US" smtClean="0"/>
              <a:t>1/22/2022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83AA1C9-713B-40FA-8242-A4D1DD95C1E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A521E1D-6126-4267-9E8E-B1813796A19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3C5E7-A364-4E67-8833-4780387176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69801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C5FEFF74-CFA8-4B6F-82CA-A5C207BBA76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41434" y="1136155"/>
            <a:ext cx="2171018" cy="156990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193B163-0E8A-47E4-89A2-9E57D98F431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-416551" y="169777"/>
            <a:ext cx="9300882" cy="652649"/>
          </a:xfrm>
        </p:spPr>
        <p:txBody>
          <a:bodyPr>
            <a:noAutofit/>
          </a:bodyPr>
          <a:lstStyle/>
          <a:p>
            <a:r>
              <a:rPr lang="th-TH" sz="3200" b="1" u="sng" dirty="0">
                <a:latin typeface="lookpeach" panose="02000503000000000000" pitchFamily="2" charset="-34"/>
                <a:cs typeface="lookpeach" panose="02000503000000000000" pitchFamily="2" charset="-34"/>
              </a:rPr>
              <a:t>วงจรชีวิตหนอนผีเสื้อปีกไข่ใหญ่</a:t>
            </a:r>
            <a:endParaRPr lang="en-US" sz="3200" b="1" u="sng" dirty="0">
              <a:latin typeface="lookpeach" panose="02000503000000000000" pitchFamily="2" charset="-34"/>
              <a:cs typeface="lookpeach" panose="02000503000000000000" pitchFamily="2" charset="-34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D2349BC-2AB5-4A1E-A64B-ED39E374AAA6}"/>
              </a:ext>
            </a:extLst>
          </p:cNvPr>
          <p:cNvSpPr txBox="1"/>
          <p:nvPr/>
        </p:nvSpPr>
        <p:spPr>
          <a:xfrm>
            <a:off x="1143911" y="864019"/>
            <a:ext cx="227521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u="sng" dirty="0">
                <a:latin typeface="lookpeach" panose="02000503000000000000" pitchFamily="2" charset="-34"/>
                <a:cs typeface="lookpeach" panose="02000503000000000000" pitchFamily="2" charset="-34"/>
              </a:rPr>
              <a:t>ระยะไข่ </a:t>
            </a:r>
          </a:p>
          <a:p>
            <a:pPr algn="ctr"/>
            <a:r>
              <a:rPr lang="th-TH" u="sng" dirty="0">
                <a:latin typeface="lookpeach" panose="02000503000000000000" pitchFamily="2" charset="-34"/>
                <a:cs typeface="lookpeach" panose="02000503000000000000" pitchFamily="2" charset="-34"/>
              </a:rPr>
              <a:t>3 – 5 วัน</a:t>
            </a:r>
            <a:endParaRPr lang="en-US" u="sng" dirty="0">
              <a:latin typeface="lookpeach" panose="02000503000000000000" pitchFamily="2" charset="-34"/>
              <a:cs typeface="lookpeach" panose="02000503000000000000" pitchFamily="2" charset="-34"/>
            </a:endParaRPr>
          </a:p>
          <a:p>
            <a:pPr algn="ctr"/>
            <a:r>
              <a:rPr lang="th-TH" sz="1400" dirty="0">
                <a:latin typeface="lookpeach" panose="02000503000000000000" pitchFamily="2" charset="-34"/>
                <a:cs typeface="lookpeach" panose="02000503000000000000" pitchFamily="2" charset="-34"/>
              </a:rPr>
              <a:t>เมื่อหนอนฝักออกจากไข่ จะกินเปลือกไข่เป็นอาหารมื้อแรก</a:t>
            </a:r>
          </a:p>
          <a:p>
            <a:pPr algn="ctr"/>
            <a:endParaRPr lang="en-US" u="sng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EB4CCC4-EFAE-46B5-92F9-F49A44FDC328}"/>
              </a:ext>
            </a:extLst>
          </p:cNvPr>
          <p:cNvSpPr txBox="1"/>
          <p:nvPr/>
        </p:nvSpPr>
        <p:spPr>
          <a:xfrm>
            <a:off x="9154980" y="971377"/>
            <a:ext cx="209213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u="sng" dirty="0">
                <a:latin typeface="lookpeach" panose="02000503000000000000" pitchFamily="2" charset="-34"/>
                <a:cs typeface="lookpeach" panose="02000503000000000000" pitchFamily="2" charset="-34"/>
              </a:rPr>
              <a:t>ระยะหนอน</a:t>
            </a:r>
          </a:p>
          <a:p>
            <a:pPr algn="ctr"/>
            <a:r>
              <a:rPr lang="th-TH" u="sng" dirty="0">
                <a:latin typeface="lookpeach" panose="02000503000000000000" pitchFamily="2" charset="-34"/>
                <a:cs typeface="lookpeach" panose="02000503000000000000" pitchFamily="2" charset="-34"/>
              </a:rPr>
              <a:t>18 - 20 วัน</a:t>
            </a:r>
            <a:r>
              <a:rPr lang="th-TH" u="sng" dirty="0"/>
              <a:t> </a:t>
            </a:r>
            <a:endParaRPr lang="en-US" u="sng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322A14D3-BC49-47DE-B101-81E87E4AF780}"/>
              </a:ext>
            </a:extLst>
          </p:cNvPr>
          <p:cNvSpPr txBox="1"/>
          <p:nvPr/>
        </p:nvSpPr>
        <p:spPr>
          <a:xfrm>
            <a:off x="8172182" y="1500408"/>
            <a:ext cx="4019818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1200" dirty="0">
                <a:latin typeface="lookpeach" panose="02000503000000000000" pitchFamily="2" charset="-34"/>
                <a:cs typeface="lookpeach" panose="02000503000000000000" pitchFamily="2" charset="-34"/>
              </a:rPr>
              <a:t>ระยะนี้หนอนจะตัวเล็กมากในระยะแรก และจะลอกคราบประมาณ 4-5 ครั้งและมีขนาดใหญ่ขึ้นเรื่อยๆ ระยะนี้มั่นเปลี่ยนพืชอาหารบ่อยๆ โดยใส่ใบใหม่ลงไปในกล่องเลี้ยงได้เลย ไม่ต้องดึงหนอนออกจากใบเดิม เค้าจะคลานไปหาใบใหม่เอง แล้วค่อยเอาใบเดิมออก (ระวังมีหนอนติดออกมาด้วยนะคะ) ถ้าอึเยอะก็เทอึออกจากกล่องได้เลยค่ะ </a:t>
            </a:r>
            <a:r>
              <a:rPr lang="th-TH" sz="1200" b="0" i="0" dirty="0">
                <a:solidFill>
                  <a:srgbClr val="000000"/>
                </a:solidFill>
                <a:effectLst/>
                <a:latin typeface="lookpeach" panose="02000503000000000000" pitchFamily="2" charset="-34"/>
                <a:cs typeface="lookpeach" panose="02000503000000000000" pitchFamily="2" charset="-34"/>
              </a:rPr>
              <a:t>หนอนระยะสุดท้ายเจริญเต็มที่จะหยุดกินใบพืช ยึดติดกับใบหรือส่วนใดส่วนหนึ่งของกล่องด้วยเส้นใยไหม 1 จุดด้านบน ถ้าเห็นหนอนม้วนตัวเกาะนิ่งๆ ไม่ต้องไปเขี่ยหรือจับนะคะ เค้ากำลังจะเปลี่ยนรูปร่างเป็นดักแด้ ถ้าเส้นใยที่เข้าชักไว้เพื่อเข้าดักแด้หลุด เค้าจะหล่นบนพื้นทำให้การเข้าดักแด้ไม่สมบูรณ์ปีกเค้าอาจจะเสียหายและทำให้ตายได้ค่ะ</a:t>
            </a:r>
            <a:endParaRPr lang="en-US" sz="1200" dirty="0">
              <a:latin typeface="lookpeach" panose="02000503000000000000" pitchFamily="2" charset="-34"/>
              <a:cs typeface="lookpeach" panose="02000503000000000000" pitchFamily="2" charset="-34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B21742CD-D715-44E9-A58B-0565CAD4D564}"/>
              </a:ext>
            </a:extLst>
          </p:cNvPr>
          <p:cNvSpPr txBox="1"/>
          <p:nvPr/>
        </p:nvSpPr>
        <p:spPr>
          <a:xfrm>
            <a:off x="9077221" y="4541528"/>
            <a:ext cx="209213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u="sng" dirty="0">
                <a:latin typeface="lookpeach" panose="02000503000000000000" pitchFamily="2" charset="-34"/>
                <a:cs typeface="lookpeach" panose="02000503000000000000" pitchFamily="2" charset="-34"/>
              </a:rPr>
              <a:t>ดักแด้</a:t>
            </a:r>
          </a:p>
          <a:p>
            <a:pPr algn="ctr"/>
            <a:r>
              <a:rPr lang="th-TH" u="sng" dirty="0">
                <a:latin typeface="lookpeach" panose="02000503000000000000" pitchFamily="2" charset="-34"/>
                <a:cs typeface="lookpeach" panose="02000503000000000000" pitchFamily="2" charset="-34"/>
              </a:rPr>
              <a:t>ระยะ 9 วัน</a:t>
            </a:r>
            <a:r>
              <a:rPr lang="th-TH" u="sng" dirty="0"/>
              <a:t> </a:t>
            </a:r>
            <a:endParaRPr lang="en-US" u="sng" dirty="0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09D64E30-68AC-4A68-92DC-59F70B2120E7}"/>
              </a:ext>
            </a:extLst>
          </p:cNvPr>
          <p:cNvSpPr txBox="1"/>
          <p:nvPr/>
        </p:nvSpPr>
        <p:spPr>
          <a:xfrm>
            <a:off x="8073476" y="5081681"/>
            <a:ext cx="4118524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1400" dirty="0">
                <a:latin typeface="lookpeach" panose="02000503000000000000" pitchFamily="2" charset="-34"/>
                <a:cs typeface="lookpeach" panose="02000503000000000000" pitchFamily="2" charset="-34"/>
              </a:rPr>
              <a:t>ระยะนี้หนอนจะหยุดกินอาหารแล้ว ถ้าทุกตัวเข้าดักแด้แล้ว  สามารถเอาพืชอาหารที่เหลือออก และเทอึทิ้งได้เลยค่ะ ระยะนี้ไม่ต้องทำอะไรแล้วค่ะ รอระยะเวลาให้เค้าออกจากดักแด้เป็นผีเสื้อเท่านั้นค่ะ สีดักแด้จะเป็นสีน้ำตาล แต่วันที่ผีเสื้อจะออกจากดักแด้สีจะเข้มขึ้นเป็นสีน้ำตาลเข้ม หมั่นเช็คช่วงเช้าของทุกวันนะคะ</a:t>
            </a:r>
            <a:endParaRPr lang="en-US" sz="1400" dirty="0">
              <a:latin typeface="lookpeach" panose="02000503000000000000" pitchFamily="2" charset="-34"/>
              <a:cs typeface="lookpeach" panose="02000503000000000000" pitchFamily="2" charset="-34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4D54D9E3-0AA4-454E-938F-C03FE6E0A6FB}"/>
              </a:ext>
            </a:extLst>
          </p:cNvPr>
          <p:cNvSpPr txBox="1"/>
          <p:nvPr/>
        </p:nvSpPr>
        <p:spPr>
          <a:xfrm>
            <a:off x="-6420" y="4424321"/>
            <a:ext cx="5823894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1400" dirty="0">
                <a:latin typeface="lookpeach" panose="02000503000000000000" pitchFamily="2" charset="-34"/>
                <a:cs typeface="lookpeach" panose="02000503000000000000" pitchFamily="2" charset="-34"/>
              </a:rPr>
              <a:t>ตอนที่ผีเสื้อออกจากดักแด้ประมาณ 1-2 ชั่วโมง </a:t>
            </a:r>
            <a:r>
              <a:rPr lang="th-TH" sz="1400" b="1" u="sng" dirty="0">
                <a:latin typeface="lookpeach" panose="02000503000000000000" pitchFamily="2" charset="-34"/>
                <a:cs typeface="lookpeach" panose="02000503000000000000" pitchFamily="2" charset="-34"/>
              </a:rPr>
              <a:t>อย่าเพิ่งจับผีเสื้อ</a:t>
            </a:r>
            <a:r>
              <a:rPr lang="th-TH" sz="1400" dirty="0">
                <a:latin typeface="lookpeach" panose="02000503000000000000" pitchFamily="2" charset="-34"/>
                <a:cs typeface="lookpeach" panose="02000503000000000000" pitchFamily="2" charset="-34"/>
              </a:rPr>
              <a:t>นะคะ ปีกเค้าจะยังเปียกอยู่ ให้เค้าตากปีก และอึของเสียออกมาก่อน จะมีของเหลวไหลออกมาในกล่อง เค้าจะเกาะอยู่นิ่งๆ เพื่อตากปีกให้แห้ง ขั้นตอนนี้สำคัญมาก ถ้าไปจับโดนปีกเค้าตอนนี้ปีกจะหักเสียหาย และทำให้เค้าบินไม่ได้ โอกาสเสียชีวิตสูงค่ะ หลังจากรอ 2-3 ชั่วโมงแล้วเปิดฝากล่องแล้วเอานิ้วแหย่ไปใกล้ๆ ตัวเค้าให้เค้าเกาะได้เลยค่ะ หลังจากนั้นก็ปล่อยเค้าออกไปตามธรรมชาติได้เลยค่ะ อย่าพยายามเลี้ยงนะคะ เพราะอาจตายได้หรือถ้าอยากจะลองให้อาหารใช้ส้ม/กล้วยผ่าครึ่ง หรือคอตตอนบัดจุ่มน้ำหวานก็ได้ค่ะ</a:t>
            </a:r>
            <a:endParaRPr lang="en-US" sz="1400" dirty="0">
              <a:latin typeface="lookpeach" panose="02000503000000000000" pitchFamily="2" charset="-34"/>
              <a:cs typeface="lookpeach" panose="02000503000000000000" pitchFamily="2" charset="-34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0306B65E-7A59-402B-AB2E-8D8230C2FB7C}"/>
              </a:ext>
            </a:extLst>
          </p:cNvPr>
          <p:cNvSpPr txBox="1"/>
          <p:nvPr/>
        </p:nvSpPr>
        <p:spPr>
          <a:xfrm>
            <a:off x="366773" y="3728937"/>
            <a:ext cx="203544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u="sng" dirty="0">
                <a:latin typeface="lookpeach" panose="02000503000000000000" pitchFamily="2" charset="-34"/>
                <a:cs typeface="lookpeach" panose="02000503000000000000" pitchFamily="2" charset="-34"/>
              </a:rPr>
              <a:t>ผีเสื้อ </a:t>
            </a:r>
          </a:p>
          <a:p>
            <a:pPr algn="ctr"/>
            <a:r>
              <a:rPr lang="th-TH" u="sng" dirty="0">
                <a:latin typeface="lookpeach" panose="02000503000000000000" pitchFamily="2" charset="-34"/>
                <a:cs typeface="lookpeach" panose="02000503000000000000" pitchFamily="2" charset="-34"/>
              </a:rPr>
              <a:t>ระยะ 7 -14 วัน</a:t>
            </a:r>
            <a:r>
              <a:rPr lang="th-TH" u="sng" dirty="0"/>
              <a:t> </a:t>
            </a:r>
            <a:endParaRPr lang="en-US" u="sng" dirty="0"/>
          </a:p>
        </p:txBody>
      </p:sp>
      <p:sp>
        <p:nvSpPr>
          <p:cNvPr id="16" name="Arrow: Curved Down 15">
            <a:extLst>
              <a:ext uri="{FF2B5EF4-FFF2-40B4-BE49-F238E27FC236}">
                <a16:creationId xmlns:a16="http://schemas.microsoft.com/office/drawing/2014/main" id="{B2540135-83B9-402D-9AC5-04ED4E84C12C}"/>
              </a:ext>
            </a:extLst>
          </p:cNvPr>
          <p:cNvSpPr/>
          <p:nvPr/>
        </p:nvSpPr>
        <p:spPr>
          <a:xfrm>
            <a:off x="4874357" y="733063"/>
            <a:ext cx="1775012" cy="502839"/>
          </a:xfrm>
          <a:prstGeom prst="curvedDownArrow">
            <a:avLst/>
          </a:prstGeom>
          <a:solidFill>
            <a:srgbClr val="FF66CC"/>
          </a:solidFill>
          <a:ln>
            <a:solidFill>
              <a:srgbClr val="FF66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7" name="Arrow: Curved Left 26">
            <a:extLst>
              <a:ext uri="{FF2B5EF4-FFF2-40B4-BE49-F238E27FC236}">
                <a16:creationId xmlns:a16="http://schemas.microsoft.com/office/drawing/2014/main" id="{90263504-D4B0-4D19-B1CE-E77DBE95765D}"/>
              </a:ext>
            </a:extLst>
          </p:cNvPr>
          <p:cNvSpPr/>
          <p:nvPr/>
        </p:nvSpPr>
        <p:spPr>
          <a:xfrm>
            <a:off x="7360257" y="2741275"/>
            <a:ext cx="688322" cy="1828411"/>
          </a:xfrm>
          <a:prstGeom prst="curvedLeftArrow">
            <a:avLst/>
          </a:prstGeom>
          <a:solidFill>
            <a:srgbClr val="FF66CC"/>
          </a:solidFill>
          <a:ln>
            <a:solidFill>
              <a:srgbClr val="FF66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0" name="Arrow: Curved Up 29">
            <a:extLst>
              <a:ext uri="{FF2B5EF4-FFF2-40B4-BE49-F238E27FC236}">
                <a16:creationId xmlns:a16="http://schemas.microsoft.com/office/drawing/2014/main" id="{4B06E40B-6E02-47DB-8F54-F9B28F34DC46}"/>
              </a:ext>
            </a:extLst>
          </p:cNvPr>
          <p:cNvSpPr/>
          <p:nvPr/>
        </p:nvSpPr>
        <p:spPr>
          <a:xfrm flipH="1">
            <a:off x="5626759" y="5933016"/>
            <a:ext cx="1621631" cy="533397"/>
          </a:xfrm>
          <a:prstGeom prst="curvedUpArrow">
            <a:avLst/>
          </a:prstGeom>
          <a:solidFill>
            <a:srgbClr val="FF66CC"/>
          </a:solidFill>
          <a:ln>
            <a:solidFill>
              <a:srgbClr val="FF66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730D200E-6B54-4D56-BA00-437F146BDB14}"/>
              </a:ext>
            </a:extLst>
          </p:cNvPr>
          <p:cNvSpPr txBox="1"/>
          <p:nvPr/>
        </p:nvSpPr>
        <p:spPr>
          <a:xfrm>
            <a:off x="-480983" y="6419671"/>
            <a:ext cx="86990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th-TH" sz="1200" dirty="0">
                <a:solidFill>
                  <a:srgbClr val="FF66CC"/>
                </a:solidFill>
                <a:latin typeface="lookpeach" panose="02000503000000000000" pitchFamily="2" charset="-34"/>
                <a:cs typeface="lookpeach" panose="02000503000000000000" pitchFamily="2" charset="-34"/>
              </a:rPr>
              <a:t>ปล. สงสัยขั้นตอนไหนสอบถามได้ทาง </a:t>
            </a:r>
            <a:r>
              <a:rPr lang="en-US" sz="1200" dirty="0">
                <a:solidFill>
                  <a:srgbClr val="FF66CC"/>
                </a:solidFill>
                <a:latin typeface="lookpeach" panose="02000503000000000000" pitchFamily="2" charset="-34"/>
                <a:cs typeface="lookpeach" panose="02000503000000000000" pitchFamily="2" charset="-34"/>
              </a:rPr>
              <a:t>FB: </a:t>
            </a:r>
            <a:r>
              <a:rPr lang="th-TH" sz="1200" dirty="0">
                <a:solidFill>
                  <a:srgbClr val="FF66CC"/>
                </a:solidFill>
                <a:latin typeface="lookpeach" panose="02000503000000000000" pitchFamily="2" charset="-34"/>
                <a:cs typeface="lookpeach" panose="02000503000000000000" pitchFamily="2" charset="-34"/>
              </a:rPr>
              <a:t>บ้านหนอนผีเสื้อ </a:t>
            </a:r>
            <a:r>
              <a:rPr lang="en-US" sz="1200" dirty="0">
                <a:solidFill>
                  <a:srgbClr val="FF66CC"/>
                </a:solidFill>
                <a:latin typeface="lookpeach" panose="02000503000000000000" pitchFamily="2" charset="-34"/>
                <a:cs typeface="lookpeach" panose="02000503000000000000" pitchFamily="2" charset="-34"/>
              </a:rPr>
              <a:t>@TheVeryHungryCaterpillarHouse </a:t>
            </a:r>
          </a:p>
          <a:p>
            <a:pPr algn="r"/>
            <a:r>
              <a:rPr lang="th-TH" sz="1200" dirty="0">
                <a:solidFill>
                  <a:srgbClr val="FF66CC"/>
                </a:solidFill>
                <a:latin typeface="lookpeach" panose="02000503000000000000" pitchFamily="2" charset="-34"/>
                <a:cs typeface="lookpeach" panose="02000503000000000000" pitchFamily="2" charset="-34"/>
              </a:rPr>
              <a:t> ขอให้สนุกกับการเลี้ยงนะคะ ขอบคุณลูกค้าทุกท่านมากๆ ค่ะ </a:t>
            </a:r>
            <a:endParaRPr lang="en-US" sz="1200" dirty="0">
              <a:solidFill>
                <a:srgbClr val="FF66CC"/>
              </a:solidFill>
              <a:latin typeface="lookpeach" panose="02000503000000000000" pitchFamily="2" charset="-34"/>
              <a:cs typeface="lookpeach" panose="02000503000000000000" pitchFamily="2" charset="-34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9EFDFB93-FB56-4225-93C5-CE967B3AF1E1}"/>
              </a:ext>
            </a:extLst>
          </p:cNvPr>
          <p:cNvSpPr txBox="1"/>
          <p:nvPr/>
        </p:nvSpPr>
        <p:spPr>
          <a:xfrm>
            <a:off x="6086006" y="7720"/>
            <a:ext cx="60003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66FF"/>
                </a:solidFill>
                <a:latin typeface="lookpeach" panose="02000503000000000000" pitchFamily="2" charset="-34"/>
                <a:cs typeface="lookpeach" panose="02000503000000000000" pitchFamily="2" charset="-34"/>
              </a:rPr>
              <a:t>FB: </a:t>
            </a:r>
            <a:r>
              <a:rPr lang="th-TH" dirty="0">
                <a:solidFill>
                  <a:srgbClr val="FF66FF"/>
                </a:solidFill>
                <a:latin typeface="lookpeach" panose="02000503000000000000" pitchFamily="2" charset="-34"/>
                <a:cs typeface="lookpeach" panose="02000503000000000000" pitchFamily="2" charset="-34"/>
              </a:rPr>
              <a:t>บ้านหนอนผีเสื้อ </a:t>
            </a:r>
            <a:r>
              <a:rPr lang="en-US" dirty="0">
                <a:solidFill>
                  <a:srgbClr val="FF66FF"/>
                </a:solidFill>
                <a:latin typeface="lookpeach" panose="02000503000000000000" pitchFamily="2" charset="-34"/>
                <a:cs typeface="lookpeach" panose="02000503000000000000" pitchFamily="2" charset="-34"/>
              </a:rPr>
              <a:t>@TheVeryHungryCaterpillarHouse</a:t>
            </a:r>
          </a:p>
        </p:txBody>
      </p:sp>
      <p:sp>
        <p:nvSpPr>
          <p:cNvPr id="33" name="Arrow: Curved Left 32">
            <a:extLst>
              <a:ext uri="{FF2B5EF4-FFF2-40B4-BE49-F238E27FC236}">
                <a16:creationId xmlns:a16="http://schemas.microsoft.com/office/drawing/2014/main" id="{27CC4466-DE84-4206-A934-6D4B9F9F86A3}"/>
              </a:ext>
            </a:extLst>
          </p:cNvPr>
          <p:cNvSpPr/>
          <p:nvPr/>
        </p:nvSpPr>
        <p:spPr>
          <a:xfrm flipH="1" flipV="1">
            <a:off x="193134" y="1790494"/>
            <a:ext cx="719175" cy="1828410"/>
          </a:xfrm>
          <a:prstGeom prst="curvedLeftArrow">
            <a:avLst/>
          </a:prstGeom>
          <a:solidFill>
            <a:srgbClr val="FF66CC"/>
          </a:solidFill>
          <a:ln>
            <a:solidFill>
              <a:srgbClr val="FF66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84DEB32B-06A5-4398-88DD-11070B6F534D}"/>
              </a:ext>
            </a:extLst>
          </p:cNvPr>
          <p:cNvSpPr txBox="1"/>
          <p:nvPr/>
        </p:nvSpPr>
        <p:spPr>
          <a:xfrm>
            <a:off x="6957526" y="377052"/>
            <a:ext cx="385361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dirty="0">
                <a:latin typeface="lookpeach" panose="02000503000000000000" pitchFamily="2" charset="-34"/>
                <a:cs typeface="lookpeach" panose="02000503000000000000" pitchFamily="2" charset="-34"/>
              </a:rPr>
              <a:t>The Great </a:t>
            </a:r>
            <a:r>
              <a:rPr lang="en-US" dirty="0" err="1">
                <a:latin typeface="lookpeach" panose="02000503000000000000" pitchFamily="2" charset="-34"/>
                <a:cs typeface="lookpeach" panose="02000503000000000000" pitchFamily="2" charset="-34"/>
              </a:rPr>
              <a:t>Eggfly</a:t>
            </a:r>
            <a:r>
              <a:rPr lang="th-TH" dirty="0">
                <a:latin typeface="lookpeach" panose="02000503000000000000" pitchFamily="2" charset="-34"/>
                <a:cs typeface="lookpeach" panose="02000503000000000000" pitchFamily="2" charset="-34"/>
              </a:rPr>
              <a:t> </a:t>
            </a:r>
            <a:r>
              <a:rPr lang="en-US" dirty="0">
                <a:latin typeface="lookpeach" panose="02000503000000000000" pitchFamily="2" charset="-34"/>
                <a:cs typeface="lookpeach" panose="02000503000000000000" pitchFamily="2" charset="-34"/>
              </a:rPr>
              <a:t>Butterfly</a:t>
            </a:r>
          </a:p>
          <a:p>
            <a:pPr algn="l"/>
            <a:r>
              <a:rPr lang="th-TH">
                <a:latin typeface="lookpeach" panose="02000503000000000000" pitchFamily="2" charset="-34"/>
                <a:cs typeface="lookpeach" panose="02000503000000000000" pitchFamily="2" charset="-34"/>
              </a:rPr>
              <a:t>    </a:t>
            </a:r>
            <a:r>
              <a:rPr lang="en-US">
                <a:latin typeface="lookpeach" panose="02000503000000000000" pitchFamily="2" charset="-34"/>
                <a:cs typeface="lookpeach" panose="02000503000000000000" pitchFamily="2" charset="-34"/>
              </a:rPr>
              <a:t>(</a:t>
            </a:r>
            <a:r>
              <a:rPr lang="en-US" i="1" dirty="0" err="1">
                <a:latin typeface="lookpeach" panose="02000503000000000000" pitchFamily="2" charset="-34"/>
                <a:cs typeface="lookpeach" panose="02000503000000000000" pitchFamily="2" charset="-34"/>
              </a:rPr>
              <a:t>Hypolimnas</a:t>
            </a:r>
            <a:r>
              <a:rPr lang="en-US" i="1" dirty="0">
                <a:latin typeface="lookpeach" panose="02000503000000000000" pitchFamily="2" charset="-34"/>
                <a:cs typeface="lookpeach" panose="02000503000000000000" pitchFamily="2" charset="-34"/>
              </a:rPr>
              <a:t> </a:t>
            </a:r>
            <a:r>
              <a:rPr lang="en-US" i="1" dirty="0" err="1">
                <a:latin typeface="lookpeach" panose="02000503000000000000" pitchFamily="2" charset="-34"/>
                <a:cs typeface="lookpeach" panose="02000503000000000000" pitchFamily="2" charset="-34"/>
              </a:rPr>
              <a:t>bolina</a:t>
            </a:r>
            <a:r>
              <a:rPr lang="en-US" dirty="0">
                <a:latin typeface="lookpeach" panose="02000503000000000000" pitchFamily="2" charset="-34"/>
                <a:cs typeface="lookpeach" panose="02000503000000000000" pitchFamily="2" charset="-34"/>
              </a:rPr>
              <a:t>) </a:t>
            </a:r>
          </a:p>
        </p:txBody>
      </p:sp>
      <p:pic>
        <p:nvPicPr>
          <p:cNvPr id="8" name="Picture 7" descr="A black and white butterfly&#10;&#10;Description automatically generated with medium confidence">
            <a:extLst>
              <a:ext uri="{FF2B5EF4-FFF2-40B4-BE49-F238E27FC236}">
                <a16:creationId xmlns:a16="http://schemas.microsoft.com/office/drawing/2014/main" id="{697426F7-D724-4C93-8E4B-D0A807D3515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9190" y="2245297"/>
            <a:ext cx="1698611" cy="1217559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DC0D9DA5-2CCC-4BF4-900D-684D05659B7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01030" y="3037952"/>
            <a:ext cx="1698611" cy="1218006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B0F00C9C-94F2-4283-BC63-3D00C9A8008C}"/>
              </a:ext>
            </a:extLst>
          </p:cNvPr>
          <p:cNvSpPr txBox="1"/>
          <p:nvPr/>
        </p:nvSpPr>
        <p:spPr>
          <a:xfrm>
            <a:off x="1909556" y="3493066"/>
            <a:ext cx="54854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1400" dirty="0">
                <a:latin typeface="lookpeach" panose="02000503000000000000" pitchFamily="2" charset="-34"/>
                <a:cs typeface="lookpeach" panose="02000503000000000000" pitchFamily="2" charset="-34"/>
              </a:rPr>
              <a:t>ตัวผู้</a:t>
            </a:r>
            <a:endParaRPr lang="en-US" sz="1400" dirty="0">
              <a:latin typeface="lookpeach" panose="02000503000000000000" pitchFamily="2" charset="-34"/>
              <a:cs typeface="lookpeach" panose="02000503000000000000" pitchFamily="2" charset="-34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565DC007-1DDD-4123-AB7A-5B6F8EE9749B}"/>
              </a:ext>
            </a:extLst>
          </p:cNvPr>
          <p:cNvSpPr txBox="1"/>
          <p:nvPr/>
        </p:nvSpPr>
        <p:spPr>
          <a:xfrm>
            <a:off x="4377234" y="4007137"/>
            <a:ext cx="72167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1400" dirty="0">
                <a:latin typeface="lookpeach" panose="02000503000000000000" pitchFamily="2" charset="-34"/>
                <a:cs typeface="lookpeach" panose="02000503000000000000" pitchFamily="2" charset="-34"/>
              </a:rPr>
              <a:t>ตัวเมีย</a:t>
            </a:r>
            <a:endParaRPr lang="en-US" sz="1400" dirty="0">
              <a:latin typeface="lookpeach" panose="02000503000000000000" pitchFamily="2" charset="-34"/>
              <a:cs typeface="lookpeach" panose="02000503000000000000" pitchFamily="2" charset="-34"/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C810C678-24CD-41EC-B3C3-5CDA8E49CDD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94459" y="4123509"/>
            <a:ext cx="1322367" cy="1758391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1FC80DDA-C8C5-4B02-AD75-6F7C5AF52B9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28214" y="1087611"/>
            <a:ext cx="1538124" cy="1653664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EF8E3E7A-BA2F-4EA9-B5A5-A79585621C25}"/>
              </a:ext>
            </a:extLst>
          </p:cNvPr>
          <p:cNvSpPr txBox="1"/>
          <p:nvPr/>
        </p:nvSpPr>
        <p:spPr>
          <a:xfrm>
            <a:off x="10238126" y="409786"/>
            <a:ext cx="15616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dirty="0">
                <a:latin typeface="lookpeach" panose="02000503000000000000" pitchFamily="2" charset="-34"/>
                <a:cs typeface="lookpeach" panose="02000503000000000000" pitchFamily="2" charset="-34"/>
              </a:rPr>
              <a:t>ผีเสื้อกลางวัน</a:t>
            </a:r>
            <a:endParaRPr lang="en-US" dirty="0">
              <a:latin typeface="lookpeach" panose="02000503000000000000" pitchFamily="2" charset="-34"/>
              <a:cs typeface="lookpeach" panose="02000503000000000000" pitchFamily="2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50727415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1014</TotalTime>
  <Words>471</Words>
  <Application>Microsoft Office PowerPoint</Application>
  <PresentationFormat>Widescreen</PresentationFormat>
  <Paragraphs>21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lookpeach</vt:lpstr>
      <vt:lpstr>Office Theme</vt:lpstr>
      <vt:lpstr>วงจรชีวิตหนอนผีเสื้อปีกไข่ใหญ่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วงจรชีวิตหนอนผีเสื้อมะนาว</dc:title>
  <dc:creator>5539</dc:creator>
  <cp:lastModifiedBy>5539</cp:lastModifiedBy>
  <cp:revision>6</cp:revision>
  <cp:lastPrinted>2022-01-20T08:03:16Z</cp:lastPrinted>
  <dcterms:created xsi:type="dcterms:W3CDTF">2021-10-25T03:48:38Z</dcterms:created>
  <dcterms:modified xsi:type="dcterms:W3CDTF">2022-01-22T06:16:49Z</dcterms:modified>
</cp:coreProperties>
</file>