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193DF1-0EA4-4D8A-8018-3978DC536462}" v="10" dt="2021-12-20T06:10:30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11058" y="282289"/>
            <a:ext cx="930088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วงจรชีวิตหนอนผีเสื้อหนามกะทกรก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3063519" y="1081849"/>
            <a:ext cx="1775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7-10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003410" y="1140504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10-25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218100" y="1777525"/>
            <a:ext cx="37062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ระยะนี้หมั่นเปลี่ยนพืชอาหารบ่อยๆ โดยใส่กิ่งใหม่ลงไปในกล่องเลี้ยงได้เลยนะคะ ไม่ต้องดึงหนอนออกจากกิ่งเดิม เค้าจะคลานไปหากิ่งใหม่เอง แล้วค่อยเอากิ่งเดิมออก ถ้าอึเยอะก็เทอึออกจากกล่องได้เลยค่ะ ระวังมีหนอนติดออกไปด้วยนะคะ </a:t>
            </a:r>
            <a:r>
              <a:rPr lang="th-TH" sz="14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ชักใยติดกิ่งไม้ 1 จุดด้านบน หลังจากนั้น</a:t>
            </a:r>
          </a:p>
          <a:p>
            <a:pPr algn="ctr"/>
            <a:r>
              <a:rPr lang="th-TH" sz="14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จะเปลี่ยนรูปร่างเป็นดักแด้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8968915" y="403007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6-11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280593" y="4643492"/>
            <a:ext cx="346878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เปลี่ยนเป็นสีน้ำตาลเข้มถึงดำ ถ้าทุกตัวเข้าดักแด้แล้ว  สามารถเอาพืชอาหารที่เหลือ และเทอึทิ้งได้เลยค่ะ ระยะนี้ไม่ต้องทำอะไรแล้วค่ะ รอระยะเวลาให้เค้าออกจากผีเสื้อเท่านั้นค่ะ มารอลุ้นนะคะว่าจะได้ลูกสาวหรือลูกชาย </a:t>
            </a:r>
            <a:r>
              <a:rPr lang="en-US" sz="1400" dirty="0">
                <a:latin typeface="lookpeach" panose="02000503000000000000" pitchFamily="2" charset="-34"/>
                <a:cs typeface="lookpeach" panose="02000503000000000000" pitchFamily="2" charset="-34"/>
                <a:sym typeface="Wingdings" panose="05000000000000000000" pitchFamily="2" charset="2"/>
              </a:rPr>
              <a:t>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2487990" y="3058571"/>
            <a:ext cx="322392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400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 เสียหาย และทำให้เค้าบินไม่ได้ 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เพราะอาจตายได้ค่ะ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539800" y="2961358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10 -15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521110" y="79231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1557524" y="5734115"/>
            <a:ext cx="4386236" cy="646331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360402" y="1268112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-179771" y="6380446"/>
            <a:ext cx="8699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 </a:t>
            </a:r>
            <a:r>
              <a:rPr lang="en-US" sz="14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Add Line ID: </a:t>
            </a:r>
            <a:r>
              <a:rPr lang="en-US" sz="1400" dirty="0" err="1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aey_natchamon</a:t>
            </a:r>
            <a:r>
              <a:rPr lang="en-US" sz="14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th-TH" sz="14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สอบถามได้เลยค่ะ ขอให้สนุกกับการเลี้ยงนะคะ </a:t>
            </a:r>
          </a:p>
          <a:p>
            <a:pPr algn="ctr"/>
            <a:r>
              <a:rPr lang="th-TH" sz="14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ขอบคุณลูกค้าทุกท่านมากๆ ค่ะ </a:t>
            </a:r>
            <a:endParaRPr lang="en-US" sz="14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F3ED41-298B-454B-9722-7FE10F83B74A}"/>
              </a:ext>
            </a:extLst>
          </p:cNvPr>
          <p:cNvSpPr txBox="1"/>
          <p:nvPr/>
        </p:nvSpPr>
        <p:spPr>
          <a:xfrm>
            <a:off x="7183133" y="371826"/>
            <a:ext cx="33100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444444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The Tawny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Coster</a:t>
            </a:r>
            <a:endParaRPr lang="en-US" b="0" i="0" dirty="0">
              <a:solidFill>
                <a:srgbClr val="444444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en-US" dirty="0">
                <a:solidFill>
                  <a:srgbClr val="444444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b="1" i="1" dirty="0">
                <a:solidFill>
                  <a:srgbClr val="330000"/>
                </a:solidFill>
                <a:effectLst/>
                <a:latin typeface="FC Palette Color" pitchFamily="2" charset="-34"/>
                <a:cs typeface="FC Palette Color" pitchFamily="2" charset="-34"/>
              </a:rPr>
              <a:t>Acraea </a:t>
            </a:r>
            <a:r>
              <a:rPr lang="en-US" b="1" i="1" dirty="0" err="1">
                <a:solidFill>
                  <a:srgbClr val="330000"/>
                </a:solidFill>
                <a:effectLst/>
                <a:latin typeface="FC Palette Color" pitchFamily="2" charset="-34"/>
                <a:cs typeface="FC Palette Color" pitchFamily="2" charset="-34"/>
              </a:rPr>
              <a:t>violae</a:t>
            </a:r>
            <a:r>
              <a:rPr lang="en-US" b="1" i="1" dirty="0">
                <a:solidFill>
                  <a:srgbClr val="330000"/>
                </a:solidFill>
                <a:effectLst/>
                <a:latin typeface="FC Palette Color" pitchFamily="2" charset="-34"/>
                <a:cs typeface="FC Palette Color" pitchFamily="2" charset="-34"/>
              </a:rPr>
              <a:t> </a:t>
            </a:r>
            <a:r>
              <a:rPr lang="en-US" b="1" i="1" dirty="0" err="1">
                <a:solidFill>
                  <a:srgbClr val="330000"/>
                </a:solidFill>
                <a:effectLst/>
                <a:latin typeface="FC Palette Color" pitchFamily="2" charset="-34"/>
                <a:cs typeface="FC Palette Color" pitchFamily="2" charset="-34"/>
              </a:rPr>
              <a:t>Fabricius</a:t>
            </a:r>
            <a:r>
              <a:rPr lang="en-US" b="1" i="1" dirty="0">
                <a:solidFill>
                  <a:srgbClr val="330000"/>
                </a:solidFill>
                <a:effectLst/>
                <a:latin typeface="FC Palette Color" pitchFamily="2" charset="-34"/>
                <a:cs typeface="FC Palette Color" pitchFamily="2" charset="-34"/>
              </a:rPr>
              <a:t>, 1775</a:t>
            </a:r>
            <a:r>
              <a:rPr lang="en-US" dirty="0">
                <a:solidFill>
                  <a:srgbClr val="444444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) </a:t>
            </a:r>
            <a:endParaRPr lang="th-TH" dirty="0">
              <a:solidFill>
                <a:srgbClr val="444444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dirty="0">
                <a:solidFill>
                  <a:srgbClr val="444444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ผีเสื้อกลางวัน</a:t>
            </a:r>
            <a:r>
              <a:rPr lang="en-US" b="0" i="0" dirty="0">
                <a:solidFill>
                  <a:srgbClr val="444444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 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5227B6-CA1D-401E-9C72-531E8EB72265}"/>
              </a:ext>
            </a:extLst>
          </p:cNvPr>
          <p:cNvSpPr txBox="1"/>
          <p:nvPr/>
        </p:nvSpPr>
        <p:spPr>
          <a:xfrm>
            <a:off x="7284886" y="7720"/>
            <a:ext cx="420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910A30-D7FB-49F4-BA69-16DFE1E4014B}"/>
              </a:ext>
            </a:extLst>
          </p:cNvPr>
          <p:cNvSpPr txBox="1"/>
          <p:nvPr/>
        </p:nvSpPr>
        <p:spPr>
          <a:xfrm>
            <a:off x="3074277" y="1708795"/>
            <a:ext cx="20557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1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AB64E58-1904-7B05-D0ED-2A30148F10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5463105"/>
              </p:ext>
            </p:extLst>
          </p:nvPr>
        </p:nvGraphicFramePr>
        <p:xfrm>
          <a:off x="1823528" y="1155305"/>
          <a:ext cx="1171575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171440" imgH="1533600" progId="PBrush">
                  <p:embed/>
                </p:oleObj>
              </mc:Choice>
              <mc:Fallback>
                <p:oleObj name="Bitmap Image" r:id="rId2" imgW="1171440" imgH="15336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23528" y="1155305"/>
                        <a:ext cx="1171575" cy="153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637438" y="3096522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7E48F36-6240-650C-56D6-3B5790061D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949653"/>
              </p:ext>
            </p:extLst>
          </p:nvPr>
        </p:nvGraphicFramePr>
        <p:xfrm>
          <a:off x="6096000" y="3952122"/>
          <a:ext cx="1459087" cy="2223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1000080" imgH="1523880" progId="PBrush">
                  <p:embed/>
                </p:oleObj>
              </mc:Choice>
              <mc:Fallback>
                <p:oleObj name="Bitmap Image" r:id="rId4" imgW="1000080" imgH="15238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00" y="3952122"/>
                        <a:ext cx="1459087" cy="22233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0744807-33B5-BAD8-3B2B-33BB6F388A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640433"/>
              </p:ext>
            </p:extLst>
          </p:nvPr>
        </p:nvGraphicFramePr>
        <p:xfrm>
          <a:off x="335144" y="3714940"/>
          <a:ext cx="2173065" cy="1435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9153360" imgH="6048360" progId="PBrush">
                  <p:embed/>
                </p:oleObj>
              </mc:Choice>
              <mc:Fallback>
                <p:oleObj name="Bitmap Image" r:id="rId6" imgW="9153360" imgH="604836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5144" y="3714940"/>
                        <a:ext cx="2173065" cy="14358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DB06EFC-FA9A-8279-3EFF-7DB67D5D43DF}"/>
              </a:ext>
            </a:extLst>
          </p:cNvPr>
          <p:cNvSpPr txBox="1"/>
          <p:nvPr/>
        </p:nvSpPr>
        <p:spPr>
          <a:xfrm>
            <a:off x="300705" y="5222948"/>
            <a:ext cx="203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ตัวผู้จะมีสีเข้มกว่าตัวเมีย</a:t>
            </a:r>
            <a:endParaRPr lang="en-US" dirty="0">
              <a:solidFill>
                <a:srgbClr val="FF0000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84EFB9D6-6E01-E812-272F-6D9A2068AA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637149"/>
              </p:ext>
            </p:extLst>
          </p:nvPr>
        </p:nvGraphicFramePr>
        <p:xfrm>
          <a:off x="5432052" y="1500109"/>
          <a:ext cx="2486025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2486160" imgH="1228680" progId="PBrush">
                  <p:embed/>
                </p:oleObj>
              </mc:Choice>
              <mc:Fallback>
                <p:oleObj name="Bitmap Image" r:id="rId8" imgW="2486160" imgH="12286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32052" y="1500109"/>
                        <a:ext cx="2486025" cy="122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358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FC Palette</vt:lpstr>
      <vt:lpstr>FC Palette Color</vt:lpstr>
      <vt:lpstr>lookpeach</vt:lpstr>
      <vt:lpstr>Office Theme</vt:lpstr>
      <vt:lpstr>Bitmap Image</vt:lpstr>
      <vt:lpstr>วงจรชีวิตหนอนผีเสื้อหนามกะทกรก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5539</cp:lastModifiedBy>
  <cp:revision>4</cp:revision>
  <cp:lastPrinted>2021-11-14T15:15:47Z</cp:lastPrinted>
  <dcterms:created xsi:type="dcterms:W3CDTF">2021-10-25T03:48:38Z</dcterms:created>
  <dcterms:modified xsi:type="dcterms:W3CDTF">2022-12-24T01:52:03Z</dcterms:modified>
</cp:coreProperties>
</file>