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10018713" cy="6888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9" d="100"/>
          <a:sy n="69" d="100"/>
        </p:scale>
        <p:origin x="91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8710698B-727D-59D1-DAFB-5BE0BC8A71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662" y="4179421"/>
            <a:ext cx="2324929" cy="1307207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9A3DE27A-B096-775B-4E33-4FA69586A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672" y="2381684"/>
            <a:ext cx="2523471" cy="14884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22886" y="169777"/>
            <a:ext cx="9300882" cy="652649"/>
          </a:xfrm>
        </p:spPr>
        <p:txBody>
          <a:bodyPr>
            <a:noAutofit/>
          </a:bodyPr>
          <a:lstStyle/>
          <a:p>
            <a:r>
              <a:rPr lang="th-TH" sz="30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วงจรชีวิตหนอนผีเสื้อหางติ่งนางระเวง</a:t>
            </a:r>
            <a:endParaRPr lang="en-US" sz="30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3063519" y="1081849"/>
            <a:ext cx="1775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3-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4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8669921" y="1043736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15-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19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218100" y="1648429"/>
            <a:ext cx="37062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ระยะนี้หนอนจะมีสีดำในช่วงแรก หลังจากลอกคราบ 4-5 รอบแล้ว หนอนจะเปลี่ยนสีเป็นสีเขียว ระยะนี้หมั่นเปลี่ยนพืชอาหารบ่อยๆ โดยใส่กิ่งใหม่ลงไปในกล่องเลี้ยงได้เลยนะคะ ไม่ต้องดึงหนอนออกจากกิ่งเดิม เค้าจะคลานไปหากิ่งใหม่เอง แล้วค่อยเอากิ่งเดิมออก ถ้าอึเยอะก็เทอึออกจากกล่องได้เลยค่ะ ระวังมีหนอนติดออกไปด้วยนะคะ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หนอนระยะสุดท้ายเจริญเต็มที่มีขนาดเฉลี่ย 4.6 เซนติเมตร จะหยุดกินใบพืช ยึดติดกับกิ่งหรือใบด้วยเส้นใยไหม 2 เส้น ถ้าเห็นหนอนเกาะนิ่งๆ ม้วนหัวเข้าด้านในไม่ต้องไปเขี่ยหรือจับนะคะ หลังจากนั้น</a:t>
            </a:r>
          </a:p>
          <a:p>
            <a:pPr algn="ctr"/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จะเปลี่ยนรูปร่างเป็นดักแด้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8519312" y="4470359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10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-11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7987800" y="5073700"/>
            <a:ext cx="346878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 และเทอึทิ้งได้เลยค่ะ ระยะนี้ไม่ต้องทำอะไรแล้วค่ะ รอระยะเวลาให้เค้าออกจากผีเสื้อเท่านั้นค่ะ แล้วมารอลุ้นกันนะคะว่าได้ลูกสาวหรือลูกชาย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2690581" y="3483757"/>
            <a:ext cx="32239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ตอนที่ผีเสื้อออกจากดักแด้ประมาณ 1-2 ชั่วโมง </a:t>
            </a:r>
            <a:r>
              <a:rPr lang="th-TH" sz="1200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 เสียหาย และทำให้เค้าบินไม่ได้ โอกาสเสียชีวิตสูงค่ะ หลังจากรอ 1-2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เพราะอาจตายได้ค่ะ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152045" y="2833340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15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-</a:t>
            </a:r>
            <a:r>
              <a:rPr lang="en-US" u="sng" dirty="0">
                <a:latin typeface="lookpeach" panose="02000503000000000000" pitchFamily="2" charset="-34"/>
                <a:cs typeface="lookpeach" panose="02000503000000000000" pitchFamily="2" charset="-34"/>
              </a:rPr>
              <a:t>25</a:t>
            </a:r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521110" y="792317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6F3ED41-298B-454B-9722-7FE10F83B74A}"/>
              </a:ext>
            </a:extLst>
          </p:cNvPr>
          <p:cNvSpPr txBox="1"/>
          <p:nvPr/>
        </p:nvSpPr>
        <p:spPr>
          <a:xfrm>
            <a:off x="6324971" y="340559"/>
            <a:ext cx="35841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The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Great Mormon </a:t>
            </a:r>
            <a:endParaRPr lang="th-TH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i="1" dirty="0" err="1">
                <a:latin typeface="lookpeach" panose="02000503000000000000" pitchFamily="2" charset="-34"/>
                <a:cs typeface="lookpeach" panose="02000503000000000000" pitchFamily="2" charset="-34"/>
              </a:rPr>
              <a:t>Papilio</a:t>
            </a:r>
            <a:r>
              <a:rPr lang="en-US" i="1" dirty="0">
                <a:latin typeface="lookpeach" panose="02000503000000000000" pitchFamily="2" charset="-34"/>
                <a:cs typeface="lookpeach" panose="02000503000000000000" pitchFamily="2" charset="-34"/>
              </a:rPr>
              <a:t> Memnon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Linnaeus,1758</a:t>
            </a:r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)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5227B6-CA1D-401E-9C72-531E8EB72265}"/>
              </a:ext>
            </a:extLst>
          </p:cNvPr>
          <p:cNvSpPr txBox="1"/>
          <p:nvPr/>
        </p:nvSpPr>
        <p:spPr>
          <a:xfrm>
            <a:off x="6756716" y="6419576"/>
            <a:ext cx="53495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600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600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7910A30-D7FB-49F4-BA69-16DFE1E4014B}"/>
              </a:ext>
            </a:extLst>
          </p:cNvPr>
          <p:cNvSpPr txBox="1"/>
          <p:nvPr/>
        </p:nvSpPr>
        <p:spPr>
          <a:xfrm>
            <a:off x="3063519" y="1751827"/>
            <a:ext cx="205575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11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82D114F-308B-4300-8D62-BBC1BBDC7BE0}"/>
              </a:ext>
            </a:extLst>
          </p:cNvPr>
          <p:cNvSpPr txBox="1"/>
          <p:nvPr/>
        </p:nvSpPr>
        <p:spPr>
          <a:xfrm>
            <a:off x="-2004741" y="6383878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447172-C470-487D-B5D5-794447A9AC7F}"/>
              </a:ext>
            </a:extLst>
          </p:cNvPr>
          <p:cNvSpPr txBox="1"/>
          <p:nvPr/>
        </p:nvSpPr>
        <p:spPr>
          <a:xfrm>
            <a:off x="8807740" y="127547"/>
            <a:ext cx="33842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พืชอาหาร</a:t>
            </a:r>
            <a:r>
              <a:rPr lang="en-US" sz="1600" dirty="0">
                <a:latin typeface="lookpeach" panose="02000503000000000000" pitchFamily="2" charset="-34"/>
                <a:cs typeface="lookpeach" panose="02000503000000000000" pitchFamily="2" charset="-34"/>
              </a:rPr>
              <a:t>: </a:t>
            </a:r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ใบมะนาว,มะกรูด,ส้มจี๊ด</a:t>
            </a:r>
            <a:endParaRPr lang="en-US" sz="16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2BBEA4C-D6AA-43F9-B9AB-2A1B85EF3F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6272962"/>
              </p:ext>
            </p:extLst>
          </p:nvPr>
        </p:nvGraphicFramePr>
        <p:xfrm>
          <a:off x="1671061" y="900656"/>
          <a:ext cx="952500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952560" imgH="1076400" progId="Paint.Picture">
                  <p:embed/>
                </p:oleObj>
              </mc:Choice>
              <mc:Fallback>
                <p:oleObj name="Bitmap Image" r:id="rId4" imgW="952560" imgH="1076400" progId="Paint.Picture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2BBEA4C-D6AA-43F9-B9AB-2A1B85EF3F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71061" y="900656"/>
                        <a:ext cx="952500" cy="107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891821" y="3375289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360401" y="1268112"/>
            <a:ext cx="444709" cy="1488499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2722F2-DB18-49B7-BC96-2D1E66BEA071}"/>
              </a:ext>
            </a:extLst>
          </p:cNvPr>
          <p:cNvSpPr txBox="1"/>
          <p:nvPr/>
        </p:nvSpPr>
        <p:spPr>
          <a:xfrm>
            <a:off x="1787812" y="2453469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ตัวเมีย</a:t>
            </a:r>
            <a:endParaRPr lang="en-US" b="1" dirty="0">
              <a:solidFill>
                <a:srgbClr val="FF0000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1605773" y="5702053"/>
            <a:ext cx="4386236" cy="612686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BC5EEB9-DDBB-4CD3-8C78-C6A721780536}"/>
              </a:ext>
            </a:extLst>
          </p:cNvPr>
          <p:cNvSpPr txBox="1"/>
          <p:nvPr/>
        </p:nvSpPr>
        <p:spPr>
          <a:xfrm>
            <a:off x="2040615" y="5151830"/>
            <a:ext cx="558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b="1" dirty="0">
                <a:solidFill>
                  <a:srgbClr val="FF0000"/>
                </a:solidFill>
                <a:latin typeface="FC Palette" panose="020B0500040200020003" pitchFamily="34" charset="-34"/>
                <a:cs typeface="FC Palette" panose="020B0500040200020003" pitchFamily="34" charset="-34"/>
              </a:rPr>
              <a:t>ตัวผู้</a:t>
            </a:r>
            <a:endParaRPr lang="en-US" b="1" dirty="0">
              <a:solidFill>
                <a:srgbClr val="FF0000"/>
              </a:solidFill>
              <a:latin typeface="FC Palette" panose="020B0500040200020003" pitchFamily="34" charset="-34"/>
              <a:cs typeface="FC Palette" panose="020B0500040200020003" pitchFamily="34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18BC62-01BB-8747-AD48-45F8E4EDE5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0736" y="1043736"/>
            <a:ext cx="1171739" cy="724001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7BACCB1B-C8F5-6404-56F2-E9FAB303D5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94342" y="1796868"/>
            <a:ext cx="1571844" cy="84784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72A5405-DAD7-F141-04AB-D6146213DC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03298" y="2756611"/>
            <a:ext cx="1762371" cy="9812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200100D-8284-19A6-9A83-2B654BC664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1987" y="4564357"/>
            <a:ext cx="1162212" cy="1524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411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FC Palette</vt:lpstr>
      <vt:lpstr>lookpeach</vt:lpstr>
      <vt:lpstr>Office Theme</vt:lpstr>
      <vt:lpstr>Bitmap Image</vt:lpstr>
      <vt:lpstr>วงจรชีวิตหนอนผีเสื้อหางติ่งนางระเวง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4</cp:revision>
  <cp:lastPrinted>2025-02-06T08:35:43Z</cp:lastPrinted>
  <dcterms:created xsi:type="dcterms:W3CDTF">2021-10-25T03:48:38Z</dcterms:created>
  <dcterms:modified xsi:type="dcterms:W3CDTF">2025-02-06T10:28:05Z</dcterms:modified>
</cp:coreProperties>
</file>