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C557A-02CC-4DF0-B6AE-0D6BCD203679}" v="11" dt="2022-01-20T08:11:37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FC7C557A-02CC-4DF0-B6AE-0D6BCD203679}"/>
    <pc:docChg chg="custSel modSld">
      <pc:chgData name="Torn Aey" userId="b49413b0ebfdf58b" providerId="LiveId" clId="{FC7C557A-02CC-4DF0-B6AE-0D6BCD203679}" dt="2022-01-20T08:12:15.128" v="151" actId="1076"/>
      <pc:docMkLst>
        <pc:docMk/>
      </pc:docMkLst>
      <pc:sldChg chg="addSp delSp modSp mod">
        <pc:chgData name="Torn Aey" userId="b49413b0ebfdf58b" providerId="LiveId" clId="{FC7C557A-02CC-4DF0-B6AE-0D6BCD203679}" dt="2022-01-20T08:12:15.128" v="151" actId="1076"/>
        <pc:sldMkLst>
          <pc:docMk/>
          <pc:sldMk cId="507274156" sldId="256"/>
        </pc:sldMkLst>
        <pc:spChg chg="mod">
          <ac:chgData name="Torn Aey" userId="b49413b0ebfdf58b" providerId="LiveId" clId="{FC7C557A-02CC-4DF0-B6AE-0D6BCD203679}" dt="2022-01-20T08:05:30.568" v="29" actId="255"/>
          <ac:spMkLst>
            <pc:docMk/>
            <pc:sldMk cId="507274156" sldId="256"/>
            <ac:spMk id="2" creationId="{E193B163-0E8A-47E4-89A2-9E57D98F431D}"/>
          </ac:spMkLst>
        </pc:spChg>
        <pc:spChg chg="mod">
          <ac:chgData name="Torn Aey" userId="b49413b0ebfdf58b" providerId="LiveId" clId="{FC7C557A-02CC-4DF0-B6AE-0D6BCD203679}" dt="2022-01-20T08:12:15.128" v="151" actId="1076"/>
          <ac:spMkLst>
            <pc:docMk/>
            <pc:sldMk cId="507274156" sldId="256"/>
            <ac:spMk id="3" creationId="{4F447172-C470-487D-B5D5-794447A9AC7F}"/>
          </ac:spMkLst>
        </pc:spChg>
        <pc:spChg chg="mod">
          <ac:chgData name="Torn Aey" userId="b49413b0ebfdf58b" providerId="LiveId" clId="{FC7C557A-02CC-4DF0-B6AE-0D6BCD203679}" dt="2022-01-20T08:06:26.136" v="60" actId="20577"/>
          <ac:spMkLst>
            <pc:docMk/>
            <pc:sldMk cId="507274156" sldId="256"/>
            <ac:spMk id="5" creationId="{8D2349BC-2AB5-4A1E-A64B-ED39E374AAA6}"/>
          </ac:spMkLst>
        </pc:spChg>
        <pc:spChg chg="mod">
          <ac:chgData name="Torn Aey" userId="b49413b0ebfdf58b" providerId="LiveId" clId="{FC7C557A-02CC-4DF0-B6AE-0D6BCD203679}" dt="2022-01-20T08:07:24.079" v="87" actId="20577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FC7C557A-02CC-4DF0-B6AE-0D6BCD203679}" dt="2022-01-20T08:12:10.559" v="150" actId="20577"/>
          <ac:spMkLst>
            <pc:docMk/>
            <pc:sldMk cId="507274156" sldId="256"/>
            <ac:spMk id="19" creationId="{86F3ED41-298B-454B-9722-7FE10F83B74A}"/>
          </ac:spMkLst>
        </pc:spChg>
        <pc:spChg chg="mod">
          <ac:chgData name="Torn Aey" userId="b49413b0ebfdf58b" providerId="LiveId" clId="{FC7C557A-02CC-4DF0-B6AE-0D6BCD203679}" dt="2022-01-20T08:08:49.622" v="102" actId="20577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FC7C557A-02CC-4DF0-B6AE-0D6BCD203679}" dt="2022-01-20T08:09:24.223" v="110" actId="20577"/>
          <ac:spMkLst>
            <pc:docMk/>
            <pc:sldMk cId="507274156" sldId="256"/>
            <ac:spMk id="26" creationId="{0306B65E-7A59-402B-AB2E-8D8230C2FB7C}"/>
          </ac:spMkLst>
        </pc:spChg>
        <pc:spChg chg="mod ord">
          <ac:chgData name="Torn Aey" userId="b49413b0ebfdf58b" providerId="LiveId" clId="{FC7C557A-02CC-4DF0-B6AE-0D6BCD203679}" dt="2022-01-20T08:08:41.205" v="97" actId="1076"/>
          <ac:spMkLst>
            <pc:docMk/>
            <pc:sldMk cId="507274156" sldId="256"/>
            <ac:spMk id="27" creationId="{90263504-D4B0-4D19-B1CE-E77DBE95765D}"/>
          </ac:spMkLst>
        </pc:spChg>
        <pc:spChg chg="mod ord">
          <ac:chgData name="Torn Aey" userId="b49413b0ebfdf58b" providerId="LiveId" clId="{FC7C557A-02CC-4DF0-B6AE-0D6BCD203679}" dt="2022-01-20T08:11:55.438" v="131" actId="1076"/>
          <ac:spMkLst>
            <pc:docMk/>
            <pc:sldMk cId="507274156" sldId="256"/>
            <ac:spMk id="28" creationId="{3BC5EEB9-DDBB-4CD3-8C78-C6A721780536}"/>
          </ac:spMkLst>
        </pc:spChg>
        <pc:spChg chg="mod ord">
          <ac:chgData name="Torn Aey" userId="b49413b0ebfdf58b" providerId="LiveId" clId="{FC7C557A-02CC-4DF0-B6AE-0D6BCD203679}" dt="2022-01-20T08:10:52.983" v="122" actId="1076"/>
          <ac:spMkLst>
            <pc:docMk/>
            <pc:sldMk cId="507274156" sldId="256"/>
            <ac:spMk id="29" creationId="{742722F2-DB18-49B7-BC96-2D1E66BEA071}"/>
          </ac:spMkLst>
        </pc:spChg>
        <pc:spChg chg="mod ord">
          <ac:chgData name="Torn Aey" userId="b49413b0ebfdf58b" providerId="LiveId" clId="{FC7C557A-02CC-4DF0-B6AE-0D6BCD203679}" dt="2022-01-20T08:11:46.693" v="128" actId="14100"/>
          <ac:spMkLst>
            <pc:docMk/>
            <pc:sldMk cId="507274156" sldId="256"/>
            <ac:spMk id="30" creationId="{4B06E40B-6E02-47DB-8F54-F9B28F34DC46}"/>
          </ac:spMkLst>
        </pc:spChg>
        <pc:spChg chg="mod ord">
          <ac:chgData name="Torn Aey" userId="b49413b0ebfdf58b" providerId="LiveId" clId="{FC7C557A-02CC-4DF0-B6AE-0D6BCD203679}" dt="2022-01-20T08:10:44.795" v="119" actId="14100"/>
          <ac:spMkLst>
            <pc:docMk/>
            <pc:sldMk cId="507274156" sldId="256"/>
            <ac:spMk id="33" creationId="{27CC4466-DE84-4206-A934-6D4B9F9F86A3}"/>
          </ac:spMkLst>
        </pc:spChg>
        <pc:graphicFrameChg chg="add mod">
          <ac:chgData name="Torn Aey" userId="b49413b0ebfdf58b" providerId="LiveId" clId="{FC7C557A-02CC-4DF0-B6AE-0D6BCD203679}" dt="2022-01-20T08:06:24.355" v="58" actId="1076"/>
          <ac:graphicFrameMkLst>
            <pc:docMk/>
            <pc:sldMk cId="507274156" sldId="256"/>
            <ac:graphicFrameMk id="6" creationId="{42BBEA4C-D6AA-43F9-B9AB-2A1B85EF3F31}"/>
          </ac:graphicFrameMkLst>
        </pc:graphicFrameChg>
        <pc:graphicFrameChg chg="add mod">
          <ac:chgData name="Torn Aey" userId="b49413b0ebfdf58b" providerId="LiveId" clId="{FC7C557A-02CC-4DF0-B6AE-0D6BCD203679}" dt="2022-01-20T08:08:05.292" v="90" actId="1076"/>
          <ac:graphicFrameMkLst>
            <pc:docMk/>
            <pc:sldMk cId="507274156" sldId="256"/>
            <ac:graphicFrameMk id="8" creationId="{83051CBE-B6DB-48B7-A52E-E97819996528}"/>
          </ac:graphicFrameMkLst>
        </pc:graphicFrameChg>
        <pc:graphicFrameChg chg="add mod">
          <ac:chgData name="Torn Aey" userId="b49413b0ebfdf58b" providerId="LiveId" clId="{FC7C557A-02CC-4DF0-B6AE-0D6BCD203679}" dt="2022-01-20T08:08:16.922" v="92" actId="1076"/>
          <ac:graphicFrameMkLst>
            <pc:docMk/>
            <pc:sldMk cId="507274156" sldId="256"/>
            <ac:graphicFrameMk id="9" creationId="{5D8E7F2E-0303-47B8-B419-386B0BE529CA}"/>
          </ac:graphicFrameMkLst>
        </pc:graphicFrameChg>
        <pc:graphicFrameChg chg="add mod">
          <ac:chgData name="Torn Aey" userId="b49413b0ebfdf58b" providerId="LiveId" clId="{FC7C557A-02CC-4DF0-B6AE-0D6BCD203679}" dt="2022-01-20T08:08:33.716" v="94" actId="1076"/>
          <ac:graphicFrameMkLst>
            <pc:docMk/>
            <pc:sldMk cId="507274156" sldId="256"/>
            <ac:graphicFrameMk id="11" creationId="{483A82C9-EEEA-469A-8CD8-EA770696E2BA}"/>
          </ac:graphicFrameMkLst>
        </pc:graphicFrameChg>
        <pc:graphicFrameChg chg="add mod">
          <ac:chgData name="Torn Aey" userId="b49413b0ebfdf58b" providerId="LiveId" clId="{FC7C557A-02CC-4DF0-B6AE-0D6BCD203679}" dt="2022-01-20T08:09:07.268" v="104" actId="1076"/>
          <ac:graphicFrameMkLst>
            <pc:docMk/>
            <pc:sldMk cId="507274156" sldId="256"/>
            <ac:graphicFrameMk id="12" creationId="{5AAD80ED-77FF-49B1-AB83-969C18BFD02A}"/>
          </ac:graphicFrameMkLst>
        </pc:graphicFrameChg>
        <pc:graphicFrameChg chg="add mod">
          <ac:chgData name="Torn Aey" userId="b49413b0ebfdf58b" providerId="LiveId" clId="{FC7C557A-02CC-4DF0-B6AE-0D6BCD203679}" dt="2022-01-20T08:10:37.841" v="117" actId="1076"/>
          <ac:graphicFrameMkLst>
            <pc:docMk/>
            <pc:sldMk cId="507274156" sldId="256"/>
            <ac:graphicFrameMk id="13" creationId="{E8C47A57-819E-4050-B6D4-F10AF7FF4B5E}"/>
          </ac:graphicFrameMkLst>
        </pc:graphicFrameChg>
        <pc:graphicFrameChg chg="add mod">
          <ac:chgData name="Torn Aey" userId="b49413b0ebfdf58b" providerId="LiveId" clId="{FC7C557A-02CC-4DF0-B6AE-0D6BCD203679}" dt="2022-01-20T08:11:39.627" v="126" actId="1076"/>
          <ac:graphicFrameMkLst>
            <pc:docMk/>
            <pc:sldMk cId="507274156" sldId="256"/>
            <ac:graphicFrameMk id="15" creationId="{3B1C1B5E-D23E-4CB5-A9FC-89E77529307B}"/>
          </ac:graphicFrameMkLst>
        </pc:graphicFrameChg>
        <pc:picChg chg="del">
          <ac:chgData name="Torn Aey" userId="b49413b0ebfdf58b" providerId="LiveId" clId="{FC7C557A-02CC-4DF0-B6AE-0D6BCD203679}" dt="2022-01-20T08:09:29.099" v="112" actId="478"/>
          <ac:picMkLst>
            <pc:docMk/>
            <pc:sldMk cId="507274156" sldId="256"/>
            <ac:picMk id="4" creationId="{6254A1A0-0DAC-4E0D-8EA8-609E1B040F5E}"/>
          </ac:picMkLst>
        </pc:picChg>
        <pc:picChg chg="del">
          <ac:chgData name="Torn Aey" userId="b49413b0ebfdf58b" providerId="LiveId" clId="{FC7C557A-02CC-4DF0-B6AE-0D6BCD203679}" dt="2022-01-20T08:09:28.582" v="111" actId="478"/>
          <ac:picMkLst>
            <pc:docMk/>
            <pc:sldMk cId="507274156" sldId="256"/>
            <ac:picMk id="7" creationId="{CA616ACB-5455-4F6E-92FB-A01D21770B7B}"/>
          </ac:picMkLst>
        </pc:picChg>
        <pc:picChg chg="del">
          <ac:chgData name="Torn Aey" userId="b49413b0ebfdf58b" providerId="LiveId" clId="{FC7C557A-02CC-4DF0-B6AE-0D6BCD203679}" dt="2022-01-20T08:08:02.642" v="88" actId="478"/>
          <ac:picMkLst>
            <pc:docMk/>
            <pc:sldMk cId="507274156" sldId="256"/>
            <ac:picMk id="10" creationId="{EF1E67CF-4EE5-4D79-9DA7-094CE23D0635}"/>
          </ac:picMkLst>
        </pc:picChg>
        <pc:picChg chg="del">
          <ac:chgData name="Torn Aey" userId="b49413b0ebfdf58b" providerId="LiveId" clId="{FC7C557A-02CC-4DF0-B6AE-0D6BCD203679}" dt="2022-01-20T08:08:38.281" v="96" actId="478"/>
          <ac:picMkLst>
            <pc:docMk/>
            <pc:sldMk cId="507274156" sldId="256"/>
            <ac:picMk id="14" creationId="{ECC005C2-38A8-4CAD-8853-7280674CF8E8}"/>
          </ac:picMkLst>
        </pc:picChg>
        <pc:picChg chg="del">
          <ac:chgData name="Torn Aey" userId="b49413b0ebfdf58b" providerId="LiveId" clId="{FC7C557A-02CC-4DF0-B6AE-0D6BCD203679}" dt="2022-01-20T08:06:21.387" v="56" actId="478"/>
          <ac:picMkLst>
            <pc:docMk/>
            <pc:sldMk cId="507274156" sldId="256"/>
            <ac:picMk id="1026" creationId="{4974E7AA-3C0A-44AB-A27D-8F13A3A8F4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22886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0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วงจรชีวิตหนอนผีเสื้อหางติ่งธรรมดา</a:t>
            </a:r>
            <a:endParaRPr lang="en-US" sz="30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3-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669921" y="1043736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2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648429"/>
            <a:ext cx="37062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ระยะนี้หนอนจะมีสีดำในช่วงแรก หลังจากลอกคราบ 4-5 รอบแล้ว หนอนจะเปลี่ยนสีเป็นสีเขียว 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หนอนระยะสุดท้ายเจริญเต็มที่มีขนาดเฉลี่ย 4.6 เซนติเมตร จะหยุดกินใบพืช ยึดติดกับกิ่งหรือใบด้วยเส้นใยไหม 2 เส้น ถ้าเห็นหนอนเกาะนิ่งๆ ม้วนหัวเข้าด้านในไม่ต้องไปเขี่ยหรือจับนะคะ หลังจากนั้น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จะเปลี่ยนรูปร่างเป็นดักแด้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519312" y="4470359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-1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7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987800" y="5073700"/>
            <a:ext cx="34687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 และเทอึทิ้งได้เลยค่ะ ระยะนี้ไม่ต้องทำอะไรแล้วค่ะ รอระยะเวลาให้เค้าออกจากผีเสื้อเท่านั้นค่ะ แล้วมารอลุ้นกันนะคะว่าได้ลูกสาวหรือลูกชาย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690581" y="3483757"/>
            <a:ext cx="3223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 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152045" y="28333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25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F3ED41-298B-454B-9722-7FE10F83B74A}"/>
              </a:ext>
            </a:extLst>
          </p:cNvPr>
          <p:cNvSpPr txBox="1"/>
          <p:nvPr/>
        </p:nvSpPr>
        <p:spPr>
          <a:xfrm>
            <a:off x="6195721" y="411403"/>
            <a:ext cx="3584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The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Common Mormon </a:t>
            </a:r>
            <a:endParaRPr lang="th-TH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Papilio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Polytes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Linnaeus,1758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227B6-CA1D-401E-9C72-531E8EB72265}"/>
              </a:ext>
            </a:extLst>
          </p:cNvPr>
          <p:cNvSpPr txBox="1"/>
          <p:nvPr/>
        </p:nvSpPr>
        <p:spPr>
          <a:xfrm>
            <a:off x="6756716" y="6419576"/>
            <a:ext cx="5349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910A30-D7FB-49F4-BA69-16DFE1E4014B}"/>
              </a:ext>
            </a:extLst>
          </p:cNvPr>
          <p:cNvSpPr txBox="1"/>
          <p:nvPr/>
        </p:nvSpPr>
        <p:spPr>
          <a:xfrm>
            <a:off x="3063519" y="1751827"/>
            <a:ext cx="20557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1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2D114F-308B-4300-8D62-BBC1BBDC7BE0}"/>
              </a:ext>
            </a:extLst>
          </p:cNvPr>
          <p:cNvSpPr txBox="1"/>
          <p:nvPr/>
        </p:nvSpPr>
        <p:spPr>
          <a:xfrm>
            <a:off x="-2004741" y="6383878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47172-C470-487D-B5D5-794447A9AC7F}"/>
              </a:ext>
            </a:extLst>
          </p:cNvPr>
          <p:cNvSpPr txBox="1"/>
          <p:nvPr/>
        </p:nvSpPr>
        <p:spPr>
          <a:xfrm>
            <a:off x="8578839" y="326824"/>
            <a:ext cx="3384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ใบมะนาว,มะกรูด,ส้มจี๊ด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2BBEA4C-D6AA-43F9-B9AB-2A1B85EF3F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272962"/>
              </p:ext>
            </p:extLst>
          </p:nvPr>
        </p:nvGraphicFramePr>
        <p:xfrm>
          <a:off x="1671061" y="900656"/>
          <a:ext cx="9525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52560" imgH="1076400" progId="Paint.Picture">
                  <p:embed/>
                </p:oleObj>
              </mc:Choice>
              <mc:Fallback>
                <p:oleObj name="Bitmap Image" r:id="rId2" imgW="952560" imgH="1076400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2BBEA4C-D6AA-43F9-B9AB-2A1B85EF3F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71061" y="900656"/>
                        <a:ext cx="952500" cy="107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3051CBE-B6DB-48B7-A52E-E978199965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538942"/>
              </p:ext>
            </p:extLst>
          </p:nvPr>
        </p:nvGraphicFramePr>
        <p:xfrm>
          <a:off x="6432371" y="1218478"/>
          <a:ext cx="1371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371600" imgH="723960" progId="Paint.Picture">
                  <p:embed/>
                </p:oleObj>
              </mc:Choice>
              <mc:Fallback>
                <p:oleObj name="Bitmap Image" r:id="rId4" imgW="1371600" imgH="723960" progId="Paint.Picture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83051CBE-B6DB-48B7-A52E-E978199965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32371" y="1218478"/>
                        <a:ext cx="13716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D8E7F2E-0303-47B8-B419-386B0BE52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743761"/>
              </p:ext>
            </p:extLst>
          </p:nvPr>
        </p:nvGraphicFramePr>
        <p:xfrm>
          <a:off x="6324971" y="1948720"/>
          <a:ext cx="173355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733400" imgH="895320" progId="Paint.Picture">
                  <p:embed/>
                </p:oleObj>
              </mc:Choice>
              <mc:Fallback>
                <p:oleObj name="Bitmap Image" r:id="rId6" imgW="1733400" imgH="895320" progId="Paint.Pictur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D8E7F2E-0303-47B8-B419-386B0BE52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24971" y="1948720"/>
                        <a:ext cx="1733550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83A82C9-EEEA-469A-8CD8-EA770696E2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7758512"/>
              </p:ext>
            </p:extLst>
          </p:nvPr>
        </p:nvGraphicFramePr>
        <p:xfrm>
          <a:off x="6071073" y="2756611"/>
          <a:ext cx="192405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924200" imgH="1057320" progId="Paint.Picture">
                  <p:embed/>
                </p:oleObj>
              </mc:Choice>
              <mc:Fallback>
                <p:oleObj name="Bitmap Image" r:id="rId8" imgW="1924200" imgH="1057320" progId="Paint.Picture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83A82C9-EEEA-469A-8CD8-EA770696E2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71073" y="2756611"/>
                        <a:ext cx="1924050" cy="1057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891821" y="3375289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AAD80ED-77FF-49B1-AB83-969C18BFD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053613"/>
              </p:ext>
            </p:extLst>
          </p:nvPr>
        </p:nvGraphicFramePr>
        <p:xfrm>
          <a:off x="6785827" y="4251403"/>
          <a:ext cx="962025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961920" imgH="2048040" progId="Paint.Picture">
                  <p:embed/>
                </p:oleObj>
              </mc:Choice>
              <mc:Fallback>
                <p:oleObj name="Bitmap Image" r:id="rId10" imgW="961920" imgH="2048040" progId="Paint.Picture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AAD80ED-77FF-49B1-AB83-969C18BFD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85827" y="4251403"/>
                        <a:ext cx="962025" cy="204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8C47A57-819E-4050-B6D4-F10AF7FF4B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784078"/>
              </p:ext>
            </p:extLst>
          </p:nvPr>
        </p:nvGraphicFramePr>
        <p:xfrm>
          <a:off x="275606" y="2357857"/>
          <a:ext cx="2284134" cy="1615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2" imgW="6248520" imgH="4419720" progId="Paint.Picture">
                  <p:embed/>
                </p:oleObj>
              </mc:Choice>
              <mc:Fallback>
                <p:oleObj name="Bitmap Image" r:id="rId12" imgW="6248520" imgH="4419720" progId="Paint.Picture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E8C47A57-819E-4050-B6D4-F10AF7FF4B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5606" y="2357857"/>
                        <a:ext cx="2284134" cy="1615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1" y="1268112"/>
            <a:ext cx="444709" cy="1488499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2722F2-DB18-49B7-BC96-2D1E66BEA071}"/>
              </a:ext>
            </a:extLst>
          </p:cNvPr>
          <p:cNvSpPr txBox="1"/>
          <p:nvPr/>
        </p:nvSpPr>
        <p:spPr>
          <a:xfrm>
            <a:off x="1787812" y="2453469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ตัวเมีย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B1C1B5E-D23E-4CB5-A9FC-89E7752930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706494"/>
              </p:ext>
            </p:extLst>
          </p:nvPr>
        </p:nvGraphicFramePr>
        <p:xfrm>
          <a:off x="256117" y="3976968"/>
          <a:ext cx="2167800" cy="179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1600200" imgH="1324080" progId="Paint.Picture">
                  <p:embed/>
                </p:oleObj>
              </mc:Choice>
              <mc:Fallback>
                <p:oleObj name="Bitmap Image" r:id="rId14" imgW="1600200" imgH="1324080" progId="Paint.Picture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3B1C1B5E-D23E-4CB5-A9FC-89E7752930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56117" y="3976968"/>
                        <a:ext cx="2167800" cy="1793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605773" y="5702053"/>
            <a:ext cx="4386236" cy="612686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C5EEB9-DDBB-4CD3-8C78-C6A721780536}"/>
              </a:ext>
            </a:extLst>
          </p:cNvPr>
          <p:cNvSpPr txBox="1"/>
          <p:nvPr/>
        </p:nvSpPr>
        <p:spPr>
          <a:xfrm>
            <a:off x="1948810" y="5396865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ตัวผู้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413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FC Palette Color</vt:lpstr>
      <vt:lpstr>lookpeach</vt:lpstr>
      <vt:lpstr>Office Theme</vt:lpstr>
      <vt:lpstr>Paintbrush Picture</vt:lpstr>
      <vt:lpstr>วงจรชีวิตหนอนผีเสื้อหางติ่งธรรมดา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2</cp:revision>
  <cp:lastPrinted>2022-01-20T08:02:59Z</cp:lastPrinted>
  <dcterms:created xsi:type="dcterms:W3CDTF">2021-10-25T03:48:38Z</dcterms:created>
  <dcterms:modified xsi:type="dcterms:W3CDTF">2022-01-20T08:12:19Z</dcterms:modified>
</cp:coreProperties>
</file>