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9945688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  <a:srgbClr val="FF66FF"/>
    <a:srgbClr val="00CC99"/>
    <a:srgbClr val="9999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0D559D-AFB0-453E-B6C6-9853E0532608}" v="6" dt="2022-01-16T02:40:22.3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4" d="100"/>
          <a:sy n="84" d="100"/>
        </p:scale>
        <p:origin x="49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rn Aey" userId="b49413b0ebfdf58b" providerId="LiveId" clId="{C10D559D-AFB0-453E-B6C6-9853E0532608}"/>
    <pc:docChg chg="custSel delSld modSld">
      <pc:chgData name="Torn Aey" userId="b49413b0ebfdf58b" providerId="LiveId" clId="{C10D559D-AFB0-453E-B6C6-9853E0532608}" dt="2022-01-16T02:40:59.570" v="421" actId="1076"/>
      <pc:docMkLst>
        <pc:docMk/>
      </pc:docMkLst>
      <pc:sldChg chg="addSp delSp modSp mod">
        <pc:chgData name="Torn Aey" userId="b49413b0ebfdf58b" providerId="LiveId" clId="{C10D559D-AFB0-453E-B6C6-9853E0532608}" dt="2022-01-16T02:40:59.570" v="421" actId="1076"/>
        <pc:sldMkLst>
          <pc:docMk/>
          <pc:sldMk cId="507274156" sldId="256"/>
        </pc:sldMkLst>
        <pc:spChg chg="mod">
          <ac:chgData name="Torn Aey" userId="b49413b0ebfdf58b" providerId="LiveId" clId="{C10D559D-AFB0-453E-B6C6-9853E0532608}" dt="2022-01-16T02:40:05.548" v="360" actId="1076"/>
          <ac:spMkLst>
            <pc:docMk/>
            <pc:sldMk cId="507274156" sldId="256"/>
            <ac:spMk id="2" creationId="{E193B163-0E8A-47E4-89A2-9E57D98F431D}"/>
          </ac:spMkLst>
        </pc:spChg>
        <pc:spChg chg="mod">
          <ac:chgData name="Torn Aey" userId="b49413b0ebfdf58b" providerId="LiveId" clId="{C10D559D-AFB0-453E-B6C6-9853E0532608}" dt="2022-01-16T02:40:14.764" v="362" actId="1076"/>
          <ac:spMkLst>
            <pc:docMk/>
            <pc:sldMk cId="507274156" sldId="256"/>
            <ac:spMk id="3" creationId="{EF8E3E7A-BA2F-4EA9-B5A5-A79585621C25}"/>
          </ac:spMkLst>
        </pc:spChg>
        <pc:spChg chg="add mod">
          <ac:chgData name="Torn Aey" userId="b49413b0ebfdf58b" providerId="LiveId" clId="{C10D559D-AFB0-453E-B6C6-9853E0532608}" dt="2022-01-16T02:40:59.570" v="421" actId="1076"/>
          <ac:spMkLst>
            <pc:docMk/>
            <pc:sldMk cId="507274156" sldId="256"/>
            <ac:spMk id="9" creationId="{D68A0605-087E-4C4E-A776-C3EB32ADE594}"/>
          </ac:spMkLst>
        </pc:spChg>
        <pc:spChg chg="del">
          <ac:chgData name="Torn Aey" userId="b49413b0ebfdf58b" providerId="LiveId" clId="{C10D559D-AFB0-453E-B6C6-9853E0532608}" dt="2021-12-23T02:40:36.801" v="111" actId="478"/>
          <ac:spMkLst>
            <pc:docMk/>
            <pc:sldMk cId="507274156" sldId="256"/>
            <ac:spMk id="11" creationId="{B0F00C9C-94F2-4283-BC63-3D00C9A8008C}"/>
          </ac:spMkLst>
        </pc:spChg>
        <pc:spChg chg="mod">
          <ac:chgData name="Torn Aey" userId="b49413b0ebfdf58b" providerId="LiveId" clId="{C10D559D-AFB0-453E-B6C6-9853E0532608}" dt="2021-12-23T02:42:19.009" v="153" actId="20577"/>
          <ac:spMkLst>
            <pc:docMk/>
            <pc:sldMk cId="507274156" sldId="256"/>
            <ac:spMk id="18" creationId="{5EB4CCC4-EFAE-46B5-92F9-F49A44FDC328}"/>
          </ac:spMkLst>
        </pc:spChg>
        <pc:spChg chg="mod">
          <ac:chgData name="Torn Aey" userId="b49413b0ebfdf58b" providerId="LiveId" clId="{C10D559D-AFB0-453E-B6C6-9853E0532608}" dt="2021-12-23T02:41:51.900" v="145" actId="20577"/>
          <ac:spMkLst>
            <pc:docMk/>
            <pc:sldMk cId="507274156" sldId="256"/>
            <ac:spMk id="20" creationId="{322A14D3-BC49-47DE-B101-81E87E4AF780}"/>
          </ac:spMkLst>
        </pc:spChg>
        <pc:spChg chg="mod">
          <ac:chgData name="Torn Aey" userId="b49413b0ebfdf58b" providerId="LiveId" clId="{C10D559D-AFB0-453E-B6C6-9853E0532608}" dt="2022-01-06T06:56:49.555" v="356" actId="1036"/>
          <ac:spMkLst>
            <pc:docMk/>
            <pc:sldMk cId="507274156" sldId="256"/>
            <ac:spMk id="21" creationId="{9EFDFB93-FB56-4225-93C5-CE967B3AF1E1}"/>
          </ac:spMkLst>
        </pc:spChg>
        <pc:spChg chg="mod">
          <ac:chgData name="Torn Aey" userId="b49413b0ebfdf58b" providerId="LiveId" clId="{C10D559D-AFB0-453E-B6C6-9853E0532608}" dt="2021-12-23T02:42:06.033" v="146" actId="1076"/>
          <ac:spMkLst>
            <pc:docMk/>
            <pc:sldMk cId="507274156" sldId="256"/>
            <ac:spMk id="22" creationId="{B21742CD-D715-44E9-A58B-0565CAD4D564}"/>
          </ac:spMkLst>
        </pc:spChg>
        <pc:spChg chg="mod">
          <ac:chgData name="Torn Aey" userId="b49413b0ebfdf58b" providerId="LiveId" clId="{C10D559D-AFB0-453E-B6C6-9853E0532608}" dt="2021-12-23T02:43:20.319" v="173" actId="20577"/>
          <ac:spMkLst>
            <pc:docMk/>
            <pc:sldMk cId="507274156" sldId="256"/>
            <ac:spMk id="23" creationId="{09D64E30-68AC-4A68-92DC-59F70B2120E7}"/>
          </ac:spMkLst>
        </pc:spChg>
        <pc:spChg chg="mod">
          <ac:chgData name="Torn Aey" userId="b49413b0ebfdf58b" providerId="LiveId" clId="{C10D559D-AFB0-453E-B6C6-9853E0532608}" dt="2021-12-23T02:45:11.180" v="250" actId="20577"/>
          <ac:spMkLst>
            <pc:docMk/>
            <pc:sldMk cId="507274156" sldId="256"/>
            <ac:spMk id="25" creationId="{4D54D9E3-0AA4-454E-938F-C03FE6E0A6FB}"/>
          </ac:spMkLst>
        </pc:spChg>
        <pc:spChg chg="mod">
          <ac:chgData name="Torn Aey" userId="b49413b0ebfdf58b" providerId="LiveId" clId="{C10D559D-AFB0-453E-B6C6-9853E0532608}" dt="2021-12-23T02:43:47.090" v="175" actId="1076"/>
          <ac:spMkLst>
            <pc:docMk/>
            <pc:sldMk cId="507274156" sldId="256"/>
            <ac:spMk id="26" creationId="{0306B65E-7A59-402B-AB2E-8D8230C2FB7C}"/>
          </ac:spMkLst>
        </pc:spChg>
        <pc:spChg chg="mod ord">
          <ac:chgData name="Torn Aey" userId="b49413b0ebfdf58b" providerId="LiveId" clId="{C10D559D-AFB0-453E-B6C6-9853E0532608}" dt="2022-01-06T06:56:22.377" v="355" actId="166"/>
          <ac:spMkLst>
            <pc:docMk/>
            <pc:sldMk cId="507274156" sldId="256"/>
            <ac:spMk id="27" creationId="{90263504-D4B0-4D19-B1CE-E77DBE95765D}"/>
          </ac:spMkLst>
        </pc:spChg>
        <pc:spChg chg="mod">
          <ac:chgData name="Torn Aey" userId="b49413b0ebfdf58b" providerId="LiveId" clId="{C10D559D-AFB0-453E-B6C6-9853E0532608}" dt="2022-01-16T02:40:09.886" v="361" actId="1076"/>
          <ac:spMkLst>
            <pc:docMk/>
            <pc:sldMk cId="507274156" sldId="256"/>
            <ac:spMk id="28" creationId="{84DEB32B-06A5-4398-88DD-11070B6F534D}"/>
          </ac:spMkLst>
        </pc:spChg>
        <pc:spChg chg="del">
          <ac:chgData name="Torn Aey" userId="b49413b0ebfdf58b" providerId="LiveId" clId="{C10D559D-AFB0-453E-B6C6-9853E0532608}" dt="2021-12-23T02:40:39.651" v="112" actId="478"/>
          <ac:spMkLst>
            <pc:docMk/>
            <pc:sldMk cId="507274156" sldId="256"/>
            <ac:spMk id="29" creationId="{565DC007-1DDD-4123-AB7A-5B6F8EE9749B}"/>
          </ac:spMkLst>
        </pc:spChg>
        <pc:spChg chg="mod">
          <ac:chgData name="Torn Aey" userId="b49413b0ebfdf58b" providerId="LiveId" clId="{C10D559D-AFB0-453E-B6C6-9853E0532608}" dt="2021-12-23T05:08:09.493" v="318" actId="1076"/>
          <ac:spMkLst>
            <pc:docMk/>
            <pc:sldMk cId="507274156" sldId="256"/>
            <ac:spMk id="30" creationId="{4B06E40B-6E02-47DB-8F54-F9B28F34DC46}"/>
          </ac:spMkLst>
        </pc:spChg>
        <pc:spChg chg="mod">
          <ac:chgData name="Torn Aey" userId="b49413b0ebfdf58b" providerId="LiveId" clId="{C10D559D-AFB0-453E-B6C6-9853E0532608}" dt="2022-01-16T02:39:51.041" v="357" actId="1076"/>
          <ac:spMkLst>
            <pc:docMk/>
            <pc:sldMk cId="507274156" sldId="256"/>
            <ac:spMk id="34" creationId="{730D200E-6B54-4D56-BA00-437F146BDB14}"/>
          </ac:spMkLst>
        </pc:spChg>
        <pc:graphicFrameChg chg="add mod">
          <ac:chgData name="Torn Aey" userId="b49413b0ebfdf58b" providerId="LiveId" clId="{C10D559D-AFB0-453E-B6C6-9853E0532608}" dt="2021-12-22T15:08:56.047" v="103" actId="14100"/>
          <ac:graphicFrameMkLst>
            <pc:docMk/>
            <pc:sldMk cId="507274156" sldId="256"/>
            <ac:graphicFrameMk id="4" creationId="{A98146DF-BB23-45C8-92E9-630F9BDB4E5D}"/>
          </ac:graphicFrameMkLst>
        </pc:graphicFrameChg>
        <pc:graphicFrameChg chg="add mod">
          <ac:chgData name="Torn Aey" userId="b49413b0ebfdf58b" providerId="LiveId" clId="{C10D559D-AFB0-453E-B6C6-9853E0532608}" dt="2021-12-23T02:40:33.218" v="110" actId="1076"/>
          <ac:graphicFrameMkLst>
            <pc:docMk/>
            <pc:sldMk cId="507274156" sldId="256"/>
            <ac:graphicFrameMk id="6" creationId="{ADFE8B35-0A04-49C9-BDA3-5E4AF3E66859}"/>
          </ac:graphicFrameMkLst>
        </pc:graphicFrameChg>
        <pc:graphicFrameChg chg="add mod">
          <ac:chgData name="Torn Aey" userId="b49413b0ebfdf58b" providerId="LiveId" clId="{C10D559D-AFB0-453E-B6C6-9853E0532608}" dt="2021-12-23T02:45:01.459" v="229" actId="1076"/>
          <ac:graphicFrameMkLst>
            <pc:docMk/>
            <pc:sldMk cId="507274156" sldId="256"/>
            <ac:graphicFrameMk id="7" creationId="{BD50CB61-95CE-4839-B7DB-64BF6317E69D}"/>
          </ac:graphicFrameMkLst>
        </pc:graphicFrameChg>
        <pc:graphicFrameChg chg="add mod">
          <ac:chgData name="Torn Aey" userId="b49413b0ebfdf58b" providerId="LiveId" clId="{C10D559D-AFB0-453E-B6C6-9853E0532608}" dt="2021-12-23T02:45:49.498" v="252" actId="1076"/>
          <ac:graphicFrameMkLst>
            <pc:docMk/>
            <pc:sldMk cId="507274156" sldId="256"/>
            <ac:graphicFrameMk id="8" creationId="{59845499-AAA8-432D-9664-149B4DE1E619}"/>
          </ac:graphicFrameMkLst>
        </pc:graphicFrameChg>
        <pc:picChg chg="del">
          <ac:chgData name="Torn Aey" userId="b49413b0ebfdf58b" providerId="LiveId" clId="{C10D559D-AFB0-453E-B6C6-9853E0532608}" dt="2021-12-22T14:56:17.576" v="36" actId="478"/>
          <ac:picMkLst>
            <pc:docMk/>
            <pc:sldMk cId="507274156" sldId="256"/>
            <ac:picMk id="6" creationId="{C5FEFF74-CFA8-4B6F-82CA-A5C207BBA76B}"/>
          </ac:picMkLst>
        </pc:picChg>
        <pc:picChg chg="del">
          <ac:chgData name="Torn Aey" userId="b49413b0ebfdf58b" providerId="LiveId" clId="{C10D559D-AFB0-453E-B6C6-9853E0532608}" dt="2021-12-22T14:56:18.650" v="37" actId="478"/>
          <ac:picMkLst>
            <pc:docMk/>
            <pc:sldMk cId="507274156" sldId="256"/>
            <ac:picMk id="8" creationId="{697426F7-D724-4C93-8E4B-D0A807D35153}"/>
          </ac:picMkLst>
        </pc:picChg>
        <pc:picChg chg="del">
          <ac:chgData name="Torn Aey" userId="b49413b0ebfdf58b" providerId="LiveId" clId="{C10D559D-AFB0-453E-B6C6-9853E0532608}" dt="2021-12-22T14:56:19.488" v="38" actId="478"/>
          <ac:picMkLst>
            <pc:docMk/>
            <pc:sldMk cId="507274156" sldId="256"/>
            <ac:picMk id="10" creationId="{DC0D9DA5-2CCC-4BF4-900D-684D05659B76}"/>
          </ac:picMkLst>
        </pc:picChg>
        <pc:picChg chg="del">
          <ac:chgData name="Torn Aey" userId="b49413b0ebfdf58b" providerId="LiveId" clId="{C10D559D-AFB0-453E-B6C6-9853E0532608}" dt="2021-12-22T14:56:20.316" v="39" actId="478"/>
          <ac:picMkLst>
            <pc:docMk/>
            <pc:sldMk cId="507274156" sldId="256"/>
            <ac:picMk id="14" creationId="{C810C678-24CD-41EC-B3C3-5CDA8E49CDD3}"/>
          </ac:picMkLst>
        </pc:picChg>
        <pc:picChg chg="del">
          <ac:chgData name="Torn Aey" userId="b49413b0ebfdf58b" providerId="LiveId" clId="{C10D559D-AFB0-453E-B6C6-9853E0532608}" dt="2021-12-22T14:56:16.860" v="35" actId="478"/>
          <ac:picMkLst>
            <pc:docMk/>
            <pc:sldMk cId="507274156" sldId="256"/>
            <ac:picMk id="17" creationId="{1FC80DDA-C8C5-4B02-AD75-6F7C5AF52B93}"/>
          </ac:picMkLst>
        </pc:picChg>
      </pc:sldChg>
      <pc:sldChg chg="del">
        <pc:chgData name="Torn Aey" userId="b49413b0ebfdf58b" providerId="LiveId" clId="{C10D559D-AFB0-453E-B6C6-9853E0532608}" dt="2022-01-06T06:56:12.665" v="353" actId="47"/>
        <pc:sldMkLst>
          <pc:docMk/>
          <pc:sldMk cId="2257647798" sldId="25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81227-E288-4B26-96E3-EA111642A2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0CB3C1-A430-4380-94A4-ACF808F53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CB0C9F-7C5E-4571-B289-3F1CF3A86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E71EAF-1556-4152-B05A-283A17D65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88AB17-3EFC-4396-BF64-8D64AA228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20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F63C8-9E0D-4E1C-A1A7-DCA1CC6E9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1656F-24F4-4A58-A9B6-C0CEBE4DD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91D2D-7069-40AB-A074-F7A0986F2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41262-153D-4636-A073-C7EFB3C2F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D46A23-B4FE-40E8-9BF4-25E2AD1EE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678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BB25C-B2BD-40B9-9595-762F3198D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D2F580-BD59-421B-8DEE-5DF5DF5375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651BA5-DC29-410A-88E9-F7A27D1B8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142FC-F322-466C-9D76-3455381C0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0B62A-FA7B-4F90-97EC-305A97EA6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63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C9228-9754-456C-80E6-78634202B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140B0-80E3-444E-9CAD-1F95C0CCCC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C8FCA0-A15A-4776-B433-949EEBE0B2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C853B8-9A3A-410D-AB67-709BD7BD8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483846-E6CC-4FA9-8714-9B2824034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D262FD-A61B-4508-8A0E-071C89117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82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A56A2-99F4-4E74-BA10-1296DE95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B60AAA-E42E-44EE-8108-366FC3F9A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B55280-B79D-496D-9FC1-418195B030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AC06B6-00AC-45B0-8932-C569F81327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68C68B-6A8D-4C9F-82BD-B523BF444E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F984BB-4B14-477D-9812-2F56A8D2E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1/16/2022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C5D3BF-D306-47BF-8ED0-9C19A19D5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5EC016-2291-4A38-BCBD-907EA9FD0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468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27D00-7FF8-477A-9C9A-B0C1AD49E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B5D7C3-0D4C-4B78-9F51-34B365264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1/16/2022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92E98B-35E8-4418-8481-AA2F5DE94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A5F5CD-CFE1-4D3D-A205-943EDBA3A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652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CEA89C-0ED3-438A-97C4-14B2CB50B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1/16/2022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BF9045-597F-4984-B7D0-4961DAA1E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EB353D-CFFD-4126-875F-E058A5194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615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670FC-2987-494B-BA18-DBD3685CD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53458-1480-4E0A-900E-4082CB7A63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E9B915-E778-444C-B35B-2DF69EA7BE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4BA7A5-0CD9-44B9-B6DF-4979B9B48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601B7C-B55F-4B6E-BA71-C0CF89E2D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8021CA-6863-416A-A837-6D0FBE953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43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8E5ED-3994-4FEB-B970-E01028954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5F41A6-31BD-4B04-BC32-0233777B87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97F2D4-A41C-4CE4-9D7A-577B174E2D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6CB453-F64D-43F2-885E-EA86CE60F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7ED5D5-CFF9-4E5A-9056-89D533A65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BFB961-6927-42B7-BDB7-D5FEE878D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982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9EBC9-E7A0-4D95-B317-191641C7C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A13614-854E-45B9-BD22-BD38339EF0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C52506-43CC-4DC7-97A3-6509FC768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07FA2-9CC3-4EC7-8406-B7E6DCDEC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DE39C0-125C-4963-89EA-6298DA30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197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FCDDC2-B613-4825-9BE4-4B08D9B715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9ADB66-C746-45FA-8859-EE8E7044BD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4829E9-DADB-4C60-A51A-500AC2C7F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DEE8C-D2DA-45AE-863D-088704DE3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625B8-18B0-42CD-9F63-AC6E73CB6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501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2D7C89-25C6-415E-B986-6ECBE0769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FFAA5C-D582-485B-8799-B0E33B439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99411F-946C-47FB-8582-4196EA0A60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F26E7-F01E-4961-B7E7-6714329E128C}" type="datetimeFigureOut">
              <a:rPr lang="en-US" smtClean="0"/>
              <a:t>1/16/2022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AA1C9-713B-40FA-8242-A4D1DD95C1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521E1D-6126-4267-9E8E-B1813796A1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980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1.wmf"/><Relationship Id="rId7" Type="http://schemas.openxmlformats.org/officeDocument/2006/relationships/image" Target="../media/image3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3B163-0E8A-47E4-89A2-9E57D98F4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824703" y="158845"/>
            <a:ext cx="7891872" cy="652649"/>
          </a:xfrm>
        </p:spPr>
        <p:txBody>
          <a:bodyPr>
            <a:noAutofit/>
          </a:bodyPr>
          <a:lstStyle/>
          <a:p>
            <a:r>
              <a:rPr lang="th-TH" sz="3200" b="1" u="sng" dirty="0">
                <a:latin typeface="lookpeach" panose="02000503000000000000" pitchFamily="2" charset="-34"/>
                <a:cs typeface="lookpeach" panose="02000503000000000000" pitchFamily="2" charset="-34"/>
              </a:rPr>
              <a:t>วงจรชีวิตหนอนผีเสื้อแพนซีเทา</a:t>
            </a:r>
            <a:endParaRPr lang="en-US" sz="3200" b="1" u="sng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2349BC-2AB5-4A1E-A64B-ED39E374AAA6}"/>
              </a:ext>
            </a:extLst>
          </p:cNvPr>
          <p:cNvSpPr txBox="1"/>
          <p:nvPr/>
        </p:nvSpPr>
        <p:spPr>
          <a:xfrm>
            <a:off x="1143911" y="864019"/>
            <a:ext cx="22752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ระยะไข่ 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3 – 5 วัน</a:t>
            </a:r>
            <a:endParaRPr lang="en-US" u="sng" dirty="0"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ctr"/>
            <a:r>
              <a:rPr lang="th-TH" sz="1400" dirty="0">
                <a:latin typeface="lookpeach" panose="02000503000000000000" pitchFamily="2" charset="-34"/>
                <a:cs typeface="lookpeach" panose="02000503000000000000" pitchFamily="2" charset="-34"/>
              </a:rPr>
              <a:t>เมื่อหนอนฝักออกจากไข่ จะกินเปลือกไข่เป็นอาหารมื้อแรก</a:t>
            </a:r>
          </a:p>
          <a:p>
            <a:pPr algn="ctr"/>
            <a:endParaRPr lang="en-US" u="sng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B4CCC4-EFAE-46B5-92F9-F49A44FDC328}"/>
              </a:ext>
            </a:extLst>
          </p:cNvPr>
          <p:cNvSpPr txBox="1"/>
          <p:nvPr/>
        </p:nvSpPr>
        <p:spPr>
          <a:xfrm>
            <a:off x="9154980" y="971377"/>
            <a:ext cx="209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ระยะหนอน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16 - 25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22A14D3-BC49-47DE-B101-81E87E4AF780}"/>
              </a:ext>
            </a:extLst>
          </p:cNvPr>
          <p:cNvSpPr txBox="1"/>
          <p:nvPr/>
        </p:nvSpPr>
        <p:spPr>
          <a:xfrm>
            <a:off x="8172182" y="1500408"/>
            <a:ext cx="40198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200" dirty="0">
                <a:latin typeface="lookpeach" panose="02000503000000000000" pitchFamily="2" charset="-34"/>
                <a:cs typeface="lookpeach" panose="02000503000000000000" pitchFamily="2" charset="-34"/>
              </a:rPr>
              <a:t>หนอนมี 5 ระยะ ระยะนี้หมั่นเปลี่ยนพืชอาหารบ่อยๆ โดยใส่ใบใหม่ลงไปในกล่องเลี้ยงได้เลย ไม่ต้องดึงหนอนออกจากใบเดิม เค้าจะคลานไปหาใบใหม่เอง แล้วค่อยเอาใบเดิมออก (ระวังหนามบนตัวนน้องและระวังมีหนอนติดออกมาด้วยนะคะ) ถ้าอึเยอะก็เทอึออกจากกล่องได้เลยค่ะ </a:t>
            </a:r>
            <a:r>
              <a:rPr lang="th-TH" sz="1200" b="0" i="0" dirty="0">
                <a:solidFill>
                  <a:srgbClr val="00000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หนอนระยะสุดท้ายเจริญเต็มที่จะหยุดกินใบพืช ยึดติดกับใบหรือส่วนใดส่วนหนึ่งของกล่องด้วยเส้นใยไหม 1 จุดด้านบน ถ้าเห็นหนอนม้วนตัวเกาะนิ่งๆ ไม่ต้องไปเขี่ยหรือจับนะคะ เค้ากำลังจะเปลี่ยนรูปร่างเป็นดักแด้ ถ้าเส้นใยที่เข้าชักไว้เพื่อเข้าดักแด้หลุด เค้าจะหล่นบนพื้นทำให้การเข้าดักแด้ไม่สมบูรณ์ปีกเค้าอาจจะเสียหายและทำให้ตายได้ค่ะ</a:t>
            </a:r>
            <a:endParaRPr lang="en-US" sz="12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21742CD-D715-44E9-A58B-0565CAD4D564}"/>
              </a:ext>
            </a:extLst>
          </p:cNvPr>
          <p:cNvSpPr txBox="1"/>
          <p:nvPr/>
        </p:nvSpPr>
        <p:spPr>
          <a:xfrm>
            <a:off x="9136022" y="4326947"/>
            <a:ext cx="209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ระยะดักแด้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19-25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9D64E30-68AC-4A68-92DC-59F70B2120E7}"/>
              </a:ext>
            </a:extLst>
          </p:cNvPr>
          <p:cNvSpPr txBox="1"/>
          <p:nvPr/>
        </p:nvSpPr>
        <p:spPr>
          <a:xfrm>
            <a:off x="8073476" y="4896141"/>
            <a:ext cx="411852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ระยะนี้หนอนจะหยุดกินอาหารแล้ว ถ้าทุกตัวเข้าดักแด้แล้ว  สามารถเอาพืชอาหารที่เหลือออก และเทอึทิ้งได้เลยค่ะ ระยะนี้ไม่ต้องทำอะไรแล้วค่ะ รอระยะเวลาให้เค้าออกจากดักแด้เป็นผีเสื้อเท่านั้นค่ะ สีดักแด้จะเป็นเทาอมน้ำตาล แต่วันที่ผีเสื้อจะออกจากดักแด้สีจะเข้มขึ้นหมั่นเช็คช่วงเช้าของทุกวันนะคะ</a:t>
            </a:r>
            <a:endParaRPr lang="en-US" sz="14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D54D9E3-0AA4-454E-938F-C03FE6E0A6FB}"/>
              </a:ext>
            </a:extLst>
          </p:cNvPr>
          <p:cNvSpPr txBox="1"/>
          <p:nvPr/>
        </p:nvSpPr>
        <p:spPr>
          <a:xfrm>
            <a:off x="-6420" y="4424321"/>
            <a:ext cx="582389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dirty="0">
                <a:latin typeface="lookpeach" panose="02000503000000000000" pitchFamily="2" charset="-34"/>
                <a:cs typeface="lookpeach" panose="02000503000000000000" pitchFamily="2" charset="-34"/>
              </a:rPr>
              <a:t>ผีเสื้อตัวเมียจะมีขนาดใหญ่กว่าตัวผู้และก้นป่อง แต่ลายจะเหมือนกันมาก ตอนที่ผีเสื้อออกจากดักแด้ประมาณ 1-2 ชั่วโมง </a:t>
            </a:r>
            <a:r>
              <a:rPr lang="th-TH" sz="1400" b="1" u="sng" dirty="0">
                <a:latin typeface="lookpeach" panose="02000503000000000000" pitchFamily="2" charset="-34"/>
                <a:cs typeface="lookpeach" panose="02000503000000000000" pitchFamily="2" charset="-34"/>
              </a:rPr>
              <a:t>อย่าเพิ่งจับผีเสื้อ</a:t>
            </a:r>
            <a:r>
              <a:rPr lang="th-TH" sz="1400" dirty="0">
                <a:latin typeface="lookpeach" panose="02000503000000000000" pitchFamily="2" charset="-34"/>
                <a:cs typeface="lookpeach" panose="02000503000000000000" pitchFamily="2" charset="-34"/>
              </a:rPr>
              <a:t>นะคะ ปีกเค้าจะยังเปียกอยู่ ให้เค้าตากปีก และอึของเสียออกมาก่อน จะมีของเหลวไหลออกมาในกล่อง เค้าจะเกาะอยู่นิ่งๆ เพื่อตากปีกให้แห้ง ขั้นตอนนี้สำคัญมาก ถ้าไปจับโดนปีกเค้าตอนนี้ปีกจะหักเสียหาย และทำให้เค้าบินไม่ได้ โอกาสเสียชีวิตสูงค่ะ หลังจากรอ 2-3 ชั่วโมงแล้วเปิดฝากล่องแล้วเอานิ้วแหย่ไปใกล้ๆ ตัวเค้าให้เค้าเกาะได้เลยค่ะ หลังจากนั้นก็ปล่อยเค้าออกไปตามธรรมชาติได้เลยค่ะ อย่าพยายามเลี้ยงนะคะ เพราะอาจตายได้หรือถ้าอยากจะลองให้อาหารใช้ส้ม/กล้วยผ่าครึ่ง หรือคอตตอนบัดจุ่มน้ำหวานก็ได้ค่ะ</a:t>
            </a:r>
            <a:endParaRPr lang="en-US" sz="14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306B65E-7A59-402B-AB2E-8D8230C2FB7C}"/>
              </a:ext>
            </a:extLst>
          </p:cNvPr>
          <p:cNvSpPr txBox="1"/>
          <p:nvPr/>
        </p:nvSpPr>
        <p:spPr>
          <a:xfrm>
            <a:off x="3210809" y="3851169"/>
            <a:ext cx="2035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ผีเสื้อ 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 35 -45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16" name="Arrow: Curved Down 15">
            <a:extLst>
              <a:ext uri="{FF2B5EF4-FFF2-40B4-BE49-F238E27FC236}">
                <a16:creationId xmlns:a16="http://schemas.microsoft.com/office/drawing/2014/main" id="{B2540135-83B9-402D-9AC5-04ED4E84C12C}"/>
              </a:ext>
            </a:extLst>
          </p:cNvPr>
          <p:cNvSpPr/>
          <p:nvPr/>
        </p:nvSpPr>
        <p:spPr>
          <a:xfrm>
            <a:off x="4874357" y="733063"/>
            <a:ext cx="1775012" cy="502839"/>
          </a:xfrm>
          <a:prstGeom prst="curvedDown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Arrow: Curved Up 29">
            <a:extLst>
              <a:ext uri="{FF2B5EF4-FFF2-40B4-BE49-F238E27FC236}">
                <a16:creationId xmlns:a16="http://schemas.microsoft.com/office/drawing/2014/main" id="{4B06E40B-6E02-47DB-8F54-F9B28F34DC46}"/>
              </a:ext>
            </a:extLst>
          </p:cNvPr>
          <p:cNvSpPr/>
          <p:nvPr/>
        </p:nvSpPr>
        <p:spPr>
          <a:xfrm flipH="1">
            <a:off x="5768876" y="5458397"/>
            <a:ext cx="1621631" cy="533397"/>
          </a:xfrm>
          <a:prstGeom prst="curvedUp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30D200E-6B54-4D56-BA00-437F146BDB14}"/>
              </a:ext>
            </a:extLst>
          </p:cNvPr>
          <p:cNvSpPr txBox="1"/>
          <p:nvPr/>
        </p:nvSpPr>
        <p:spPr>
          <a:xfrm>
            <a:off x="896716" y="6338999"/>
            <a:ext cx="8699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ปล. สงสัยขั้นตอนไหนสอบถามได้ทาง </a:t>
            </a:r>
            <a:r>
              <a:rPr lang="en-US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FB: @TheVeryHungryCaterpillarHouse </a:t>
            </a:r>
          </a:p>
          <a:p>
            <a:pPr algn="r"/>
            <a:r>
              <a:rPr lang="th-TH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 ขอให้สนุกกับการเลี้ยงนะคะ ขอบคุณลูกค้าทุกท่านมากๆ ค่ะ </a:t>
            </a:r>
            <a:endParaRPr lang="en-US" sz="1200" dirty="0">
              <a:solidFill>
                <a:srgbClr val="FF66CC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EFDFB93-FB56-4225-93C5-CE967B3AF1E1}"/>
              </a:ext>
            </a:extLst>
          </p:cNvPr>
          <p:cNvSpPr txBox="1"/>
          <p:nvPr/>
        </p:nvSpPr>
        <p:spPr>
          <a:xfrm>
            <a:off x="6168869" y="-23320"/>
            <a:ext cx="6000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FB: </a:t>
            </a:r>
            <a:r>
              <a:rPr lang="th-TH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บ้านหนอนผีเสื้อ</a:t>
            </a:r>
            <a:r>
              <a:rPr lang="en-US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 @TheVeryHungryCaterpillarHouse</a:t>
            </a:r>
          </a:p>
        </p:txBody>
      </p:sp>
      <p:sp>
        <p:nvSpPr>
          <p:cNvPr id="33" name="Arrow: Curved Left 32">
            <a:extLst>
              <a:ext uri="{FF2B5EF4-FFF2-40B4-BE49-F238E27FC236}">
                <a16:creationId xmlns:a16="http://schemas.microsoft.com/office/drawing/2014/main" id="{27CC4466-DE84-4206-A934-6D4B9F9F86A3}"/>
              </a:ext>
            </a:extLst>
          </p:cNvPr>
          <p:cNvSpPr/>
          <p:nvPr/>
        </p:nvSpPr>
        <p:spPr>
          <a:xfrm flipH="1" flipV="1">
            <a:off x="193134" y="1790494"/>
            <a:ext cx="719175" cy="1828410"/>
          </a:xfrm>
          <a:prstGeom prst="curvedLeft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4DEB32B-06A5-4398-88DD-11070B6F534D}"/>
              </a:ext>
            </a:extLst>
          </p:cNvPr>
          <p:cNvSpPr txBox="1"/>
          <p:nvPr/>
        </p:nvSpPr>
        <p:spPr>
          <a:xfrm>
            <a:off x="5966716" y="425310"/>
            <a:ext cx="38536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dirty="0">
                <a:latin typeface="lookpeach" panose="02000503000000000000" pitchFamily="2" charset="-34"/>
                <a:cs typeface="lookpeach" panose="02000503000000000000" pitchFamily="2" charset="-34"/>
              </a:rPr>
              <a:t>Grey Pansy Butterfly</a:t>
            </a:r>
          </a:p>
          <a:p>
            <a:pPr algn="l"/>
            <a:r>
              <a:rPr lang="th-TH" dirty="0">
                <a:latin typeface="lookpeach" panose="02000503000000000000" pitchFamily="2" charset="-34"/>
                <a:cs typeface="lookpeach" panose="02000503000000000000" pitchFamily="2" charset="-34"/>
              </a:rPr>
              <a:t>    </a:t>
            </a:r>
            <a:r>
              <a:rPr lang="en-US" dirty="0">
                <a:latin typeface="lookpeach" panose="02000503000000000000" pitchFamily="2" charset="-34"/>
                <a:cs typeface="lookpeach" panose="02000503000000000000" pitchFamily="2" charset="-34"/>
              </a:rPr>
              <a:t>(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Junonia</a:t>
            </a:r>
            <a:r>
              <a:rPr lang="en-US" b="0" i="1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atlites</a:t>
            </a:r>
            <a:r>
              <a:rPr lang="en-US" b="0" i="1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atlites</a:t>
            </a:r>
            <a:r>
              <a:rPr lang="en-US" dirty="0">
                <a:latin typeface="lookpeach" panose="02000503000000000000" pitchFamily="2" charset="-34"/>
                <a:cs typeface="lookpeach" panose="02000503000000000000" pitchFamily="2" charset="-34"/>
              </a:rPr>
              <a:t>)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8E3E7A-BA2F-4EA9-B5A5-A79585621C25}"/>
              </a:ext>
            </a:extLst>
          </p:cNvPr>
          <p:cNvSpPr txBox="1"/>
          <p:nvPr/>
        </p:nvSpPr>
        <p:spPr>
          <a:xfrm>
            <a:off x="4698990" y="3051679"/>
            <a:ext cx="1561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latin typeface="lookpeach" panose="02000503000000000000" pitchFamily="2" charset="-34"/>
                <a:cs typeface="lookpeach" panose="02000503000000000000" pitchFamily="2" charset="-34"/>
              </a:rPr>
              <a:t>ผีเสื้อกลางวัน</a:t>
            </a:r>
            <a:endParaRPr lang="en-US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A98146DF-BB23-45C8-92E9-630F9BDB4E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4829782"/>
              </p:ext>
            </p:extLst>
          </p:nvPr>
        </p:nvGraphicFramePr>
        <p:xfrm>
          <a:off x="5481784" y="1429657"/>
          <a:ext cx="2413302" cy="1314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1981080" imgH="1079640" progId="Paint.Picture.1">
                  <p:embed/>
                </p:oleObj>
              </mc:Choice>
              <mc:Fallback>
                <p:oleObj name="Bitmap Image" r:id="rId2" imgW="1981080" imgH="1079640" progId="Paint.Picture.1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A98146DF-BB23-45C8-92E9-630F9BDB4E5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481784" y="1429657"/>
                        <a:ext cx="2413302" cy="13149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BD50CB61-95CE-4839-B7DB-64BF6317E69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8251894"/>
              </p:ext>
            </p:extLst>
          </p:nvPr>
        </p:nvGraphicFramePr>
        <p:xfrm>
          <a:off x="1143911" y="2288755"/>
          <a:ext cx="2063750" cy="193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2063880" imgH="1930320" progId="Paint.Picture.1">
                  <p:embed/>
                </p:oleObj>
              </mc:Choice>
              <mc:Fallback>
                <p:oleObj name="Bitmap Image" r:id="rId4" imgW="2063880" imgH="1930320" progId="Paint.Picture.1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BD50CB61-95CE-4839-B7DB-64BF6317E6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43911" y="2288755"/>
                        <a:ext cx="2063750" cy="1930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ADFE8B35-0A04-49C9-BDA3-5E4AF3E668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4226417"/>
              </p:ext>
            </p:extLst>
          </p:nvPr>
        </p:nvGraphicFramePr>
        <p:xfrm>
          <a:off x="3638411" y="1224520"/>
          <a:ext cx="958850" cy="139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958680" imgH="1397160" progId="Paint.Picture.1">
                  <p:embed/>
                </p:oleObj>
              </mc:Choice>
              <mc:Fallback>
                <p:oleObj name="Bitmap Image" r:id="rId6" imgW="958680" imgH="1397160" progId="Paint.Picture.1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ADFE8B35-0A04-49C9-BDA3-5E4AF3E6685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638411" y="1224520"/>
                        <a:ext cx="958850" cy="1397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59845499-AAA8-432D-9664-149B4DE1E61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4870741"/>
              </p:ext>
            </p:extLst>
          </p:nvPr>
        </p:nvGraphicFramePr>
        <p:xfrm>
          <a:off x="6579692" y="3565471"/>
          <a:ext cx="1257300" cy="179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8" imgW="1257480" imgH="1790640" progId="Paint.Picture.1">
                  <p:embed/>
                </p:oleObj>
              </mc:Choice>
              <mc:Fallback>
                <p:oleObj name="Bitmap Image" r:id="rId8" imgW="1257480" imgH="1790640" progId="Paint.Picture.1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59845499-AAA8-432D-9664-149B4DE1E61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579692" y="3565471"/>
                        <a:ext cx="1257300" cy="1790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Arrow: Curved Left 26">
            <a:extLst>
              <a:ext uri="{FF2B5EF4-FFF2-40B4-BE49-F238E27FC236}">
                <a16:creationId xmlns:a16="http://schemas.microsoft.com/office/drawing/2014/main" id="{90263504-D4B0-4D19-B1CE-E77DBE95765D}"/>
              </a:ext>
            </a:extLst>
          </p:cNvPr>
          <p:cNvSpPr/>
          <p:nvPr/>
        </p:nvSpPr>
        <p:spPr>
          <a:xfrm>
            <a:off x="7775165" y="3292529"/>
            <a:ext cx="688322" cy="1828411"/>
          </a:xfrm>
          <a:prstGeom prst="curvedLeft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8A0605-087E-4C4E-A776-C3EB32ADE594}"/>
              </a:ext>
            </a:extLst>
          </p:cNvPr>
          <p:cNvSpPr txBox="1"/>
          <p:nvPr/>
        </p:nvSpPr>
        <p:spPr>
          <a:xfrm>
            <a:off x="8522400" y="435071"/>
            <a:ext cx="34724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600" dirty="0">
                <a:latin typeface="lookpeach" panose="02000503000000000000" pitchFamily="2" charset="-34"/>
                <a:cs typeface="lookpeach" panose="02000503000000000000" pitchFamily="2" charset="-34"/>
              </a:rPr>
              <a:t>พืชอาหาร</a:t>
            </a:r>
            <a:r>
              <a:rPr lang="en-US" sz="1600" dirty="0">
                <a:latin typeface="lookpeach" panose="02000503000000000000" pitchFamily="2" charset="-34"/>
                <a:cs typeface="lookpeach" panose="02000503000000000000" pitchFamily="2" charset="-34"/>
              </a:rPr>
              <a:t>: </a:t>
            </a:r>
            <a:r>
              <a:rPr lang="th-TH" sz="1600" dirty="0">
                <a:latin typeface="lookpeach" panose="02000503000000000000" pitchFamily="2" charset="-34"/>
                <a:cs typeface="lookpeach" panose="02000503000000000000" pitchFamily="2" charset="-34"/>
              </a:rPr>
              <a:t>กระโดนน้ำ, ต้อยติ่งฝรั่ง</a:t>
            </a:r>
            <a:endParaRPr lang="en-US" sz="16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072741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1098</TotalTime>
  <Words>475</Words>
  <Application>Microsoft Office PowerPoint</Application>
  <PresentationFormat>Widescreen</PresentationFormat>
  <Paragraphs>20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Helvetica</vt:lpstr>
      <vt:lpstr>lookpeach</vt:lpstr>
      <vt:lpstr>Office Theme</vt:lpstr>
      <vt:lpstr>Bitmap Image</vt:lpstr>
      <vt:lpstr>วงจรชีวิตหนอนผีเสื้อแพนซีเทา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วงจรชีวิตหนอนผีเสื้อมะนาว</dc:title>
  <dc:creator>5539</dc:creator>
  <cp:lastModifiedBy>5539</cp:lastModifiedBy>
  <cp:revision>7</cp:revision>
  <cp:lastPrinted>2022-01-06T06:42:42Z</cp:lastPrinted>
  <dcterms:created xsi:type="dcterms:W3CDTF">2021-10-25T03:48:38Z</dcterms:created>
  <dcterms:modified xsi:type="dcterms:W3CDTF">2022-01-16T02:40:59Z</dcterms:modified>
</cp:coreProperties>
</file>