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0799763" cy="7775575"/>
  <p:notesSz cx="7099300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FF"/>
    <a:srgbClr val="33CCFF"/>
    <a:srgbClr val="FF66FF"/>
    <a:srgbClr val="00CCFF"/>
    <a:srgbClr val="00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A88C75-54E2-4369-9CB1-B26FF07B4DD7}" v="107" dt="2025-02-11T04:34:41.4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57" d="100"/>
          <a:sy n="57" d="100"/>
        </p:scale>
        <p:origin x="1506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9982" y="1272531"/>
            <a:ext cx="9179799" cy="2707052"/>
          </a:xfrm>
        </p:spPr>
        <p:txBody>
          <a:bodyPr anchor="b"/>
          <a:lstStyle>
            <a:lvl1pPr algn="ctr">
              <a:defRPr sz="680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9971" y="4083977"/>
            <a:ext cx="8099822" cy="1877297"/>
          </a:xfrm>
        </p:spPr>
        <p:txBody>
          <a:bodyPr/>
          <a:lstStyle>
            <a:lvl1pPr marL="0" indent="0" algn="ctr">
              <a:buNone/>
              <a:defRPr sz="2721"/>
            </a:lvl1pPr>
            <a:lvl2pPr marL="518373" indent="0" algn="ctr">
              <a:buNone/>
              <a:defRPr sz="2268"/>
            </a:lvl2pPr>
            <a:lvl3pPr marL="1036747" indent="0" algn="ctr">
              <a:buNone/>
              <a:defRPr sz="2041"/>
            </a:lvl3pPr>
            <a:lvl4pPr marL="1555120" indent="0" algn="ctr">
              <a:buNone/>
              <a:defRPr sz="1814"/>
            </a:lvl4pPr>
            <a:lvl5pPr marL="2073493" indent="0" algn="ctr">
              <a:buNone/>
              <a:defRPr sz="1814"/>
            </a:lvl5pPr>
            <a:lvl6pPr marL="2591867" indent="0" algn="ctr">
              <a:buNone/>
              <a:defRPr sz="1814"/>
            </a:lvl6pPr>
            <a:lvl7pPr marL="3110240" indent="0" algn="ctr">
              <a:buNone/>
              <a:defRPr sz="1814"/>
            </a:lvl7pPr>
            <a:lvl8pPr marL="3628614" indent="0" algn="ctr">
              <a:buNone/>
              <a:defRPr sz="1814"/>
            </a:lvl8pPr>
            <a:lvl9pPr marL="4146987" indent="0" algn="ctr">
              <a:buNone/>
              <a:defRPr sz="181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AE12B-7C9F-498F-BB4D-AC09F25C7642}" type="datetimeFigureOut">
              <a:rPr lang="th-TH" smtClean="0"/>
              <a:t>18/03/69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8E51-E97D-40E5-9CE2-AE898E03F96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55124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AE12B-7C9F-498F-BB4D-AC09F25C7642}" type="datetimeFigureOut">
              <a:rPr lang="th-TH" smtClean="0"/>
              <a:t>18/03/69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8E51-E97D-40E5-9CE2-AE898E03F96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7991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859" y="1938496"/>
            <a:ext cx="9314796" cy="3234423"/>
          </a:xfrm>
        </p:spPr>
        <p:txBody>
          <a:bodyPr anchor="b"/>
          <a:lstStyle>
            <a:lvl1pPr>
              <a:defRPr sz="680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859" y="5203518"/>
            <a:ext cx="9314796" cy="1700906"/>
          </a:xfrm>
        </p:spPr>
        <p:txBody>
          <a:bodyPr/>
          <a:lstStyle>
            <a:lvl1pPr marL="0" indent="0">
              <a:buNone/>
              <a:defRPr sz="2721">
                <a:solidFill>
                  <a:schemeClr val="tx1">
                    <a:tint val="82000"/>
                  </a:schemeClr>
                </a:solidFill>
              </a:defRPr>
            </a:lvl1pPr>
            <a:lvl2pPr marL="518373" indent="0">
              <a:buNone/>
              <a:defRPr sz="2268">
                <a:solidFill>
                  <a:schemeClr val="tx1">
                    <a:tint val="82000"/>
                  </a:schemeClr>
                </a:solidFill>
              </a:defRPr>
            </a:lvl2pPr>
            <a:lvl3pPr marL="1036747" indent="0">
              <a:buNone/>
              <a:defRPr sz="2041">
                <a:solidFill>
                  <a:schemeClr val="tx1">
                    <a:tint val="82000"/>
                  </a:schemeClr>
                </a:solidFill>
              </a:defRPr>
            </a:lvl3pPr>
            <a:lvl4pPr marL="1555120" indent="0">
              <a:buNone/>
              <a:defRPr sz="1814">
                <a:solidFill>
                  <a:schemeClr val="tx1">
                    <a:tint val="82000"/>
                  </a:schemeClr>
                </a:solidFill>
              </a:defRPr>
            </a:lvl4pPr>
            <a:lvl5pPr marL="2073493" indent="0">
              <a:buNone/>
              <a:defRPr sz="1814">
                <a:solidFill>
                  <a:schemeClr val="tx1">
                    <a:tint val="82000"/>
                  </a:schemeClr>
                </a:solidFill>
              </a:defRPr>
            </a:lvl5pPr>
            <a:lvl6pPr marL="2591867" indent="0">
              <a:buNone/>
              <a:defRPr sz="1814">
                <a:solidFill>
                  <a:schemeClr val="tx1">
                    <a:tint val="82000"/>
                  </a:schemeClr>
                </a:solidFill>
              </a:defRPr>
            </a:lvl6pPr>
            <a:lvl7pPr marL="3110240" indent="0">
              <a:buNone/>
              <a:defRPr sz="1814">
                <a:solidFill>
                  <a:schemeClr val="tx1">
                    <a:tint val="82000"/>
                  </a:schemeClr>
                </a:solidFill>
              </a:defRPr>
            </a:lvl7pPr>
            <a:lvl8pPr marL="3628614" indent="0">
              <a:buNone/>
              <a:defRPr sz="1814">
                <a:solidFill>
                  <a:schemeClr val="tx1">
                    <a:tint val="82000"/>
                  </a:schemeClr>
                </a:solidFill>
              </a:defRPr>
            </a:lvl8pPr>
            <a:lvl9pPr marL="4146987" indent="0">
              <a:buNone/>
              <a:defRPr sz="181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AE12B-7C9F-498F-BB4D-AC09F25C7642}" type="datetimeFigureOut">
              <a:rPr lang="th-TH" smtClean="0"/>
              <a:t>18/03/69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8E51-E97D-40E5-9CE2-AE898E03F96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10263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2484" y="2069887"/>
            <a:ext cx="4589899" cy="49335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67380" y="2069887"/>
            <a:ext cx="4589899" cy="49335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AE12B-7C9F-498F-BB4D-AC09F25C7642}" type="datetimeFigureOut">
              <a:rPr lang="th-TH" smtClean="0"/>
              <a:t>18/03/69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8E51-E97D-40E5-9CE2-AE898E03F96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92446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413979"/>
            <a:ext cx="9314796" cy="150291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892" y="1906097"/>
            <a:ext cx="4568805" cy="934148"/>
          </a:xfrm>
        </p:spPr>
        <p:txBody>
          <a:bodyPr anchor="b"/>
          <a:lstStyle>
            <a:lvl1pPr marL="0" indent="0">
              <a:buNone/>
              <a:defRPr sz="2721" b="1"/>
            </a:lvl1pPr>
            <a:lvl2pPr marL="518373" indent="0">
              <a:buNone/>
              <a:defRPr sz="2268" b="1"/>
            </a:lvl2pPr>
            <a:lvl3pPr marL="1036747" indent="0">
              <a:buNone/>
              <a:defRPr sz="2041" b="1"/>
            </a:lvl3pPr>
            <a:lvl4pPr marL="1555120" indent="0">
              <a:buNone/>
              <a:defRPr sz="1814" b="1"/>
            </a:lvl4pPr>
            <a:lvl5pPr marL="2073493" indent="0">
              <a:buNone/>
              <a:defRPr sz="1814" b="1"/>
            </a:lvl5pPr>
            <a:lvl6pPr marL="2591867" indent="0">
              <a:buNone/>
              <a:defRPr sz="1814" b="1"/>
            </a:lvl6pPr>
            <a:lvl7pPr marL="3110240" indent="0">
              <a:buNone/>
              <a:defRPr sz="1814" b="1"/>
            </a:lvl7pPr>
            <a:lvl8pPr marL="3628614" indent="0">
              <a:buNone/>
              <a:defRPr sz="1814" b="1"/>
            </a:lvl8pPr>
            <a:lvl9pPr marL="4146987" indent="0">
              <a:buNone/>
              <a:defRPr sz="181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892" y="2840245"/>
            <a:ext cx="4568805" cy="4177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67381" y="1906097"/>
            <a:ext cx="4591306" cy="934148"/>
          </a:xfrm>
        </p:spPr>
        <p:txBody>
          <a:bodyPr anchor="b"/>
          <a:lstStyle>
            <a:lvl1pPr marL="0" indent="0">
              <a:buNone/>
              <a:defRPr sz="2721" b="1"/>
            </a:lvl1pPr>
            <a:lvl2pPr marL="518373" indent="0">
              <a:buNone/>
              <a:defRPr sz="2268" b="1"/>
            </a:lvl2pPr>
            <a:lvl3pPr marL="1036747" indent="0">
              <a:buNone/>
              <a:defRPr sz="2041" b="1"/>
            </a:lvl3pPr>
            <a:lvl4pPr marL="1555120" indent="0">
              <a:buNone/>
              <a:defRPr sz="1814" b="1"/>
            </a:lvl4pPr>
            <a:lvl5pPr marL="2073493" indent="0">
              <a:buNone/>
              <a:defRPr sz="1814" b="1"/>
            </a:lvl5pPr>
            <a:lvl6pPr marL="2591867" indent="0">
              <a:buNone/>
              <a:defRPr sz="1814" b="1"/>
            </a:lvl6pPr>
            <a:lvl7pPr marL="3110240" indent="0">
              <a:buNone/>
              <a:defRPr sz="1814" b="1"/>
            </a:lvl7pPr>
            <a:lvl8pPr marL="3628614" indent="0">
              <a:buNone/>
              <a:defRPr sz="1814" b="1"/>
            </a:lvl8pPr>
            <a:lvl9pPr marL="4146987" indent="0">
              <a:buNone/>
              <a:defRPr sz="181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67381" y="2840245"/>
            <a:ext cx="4591306" cy="4177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AE12B-7C9F-498F-BB4D-AC09F25C7642}" type="datetimeFigureOut">
              <a:rPr lang="th-TH" smtClean="0"/>
              <a:t>18/03/69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8E51-E97D-40E5-9CE2-AE898E03F96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28783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AE12B-7C9F-498F-BB4D-AC09F25C7642}" type="datetimeFigureOut">
              <a:rPr lang="th-TH" smtClean="0"/>
              <a:t>18/03/69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8E51-E97D-40E5-9CE2-AE898E03F96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72653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AE12B-7C9F-498F-BB4D-AC09F25C7642}" type="datetimeFigureOut">
              <a:rPr lang="th-TH" smtClean="0"/>
              <a:t>18/03/69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8E51-E97D-40E5-9CE2-AE898E03F96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28427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518372"/>
            <a:ext cx="3483205" cy="1814301"/>
          </a:xfrm>
        </p:spPr>
        <p:txBody>
          <a:bodyPr anchor="b"/>
          <a:lstStyle>
            <a:lvl1pPr>
              <a:defRPr sz="362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1306" y="1119540"/>
            <a:ext cx="5467380" cy="5525698"/>
          </a:xfrm>
        </p:spPr>
        <p:txBody>
          <a:bodyPr/>
          <a:lstStyle>
            <a:lvl1pPr>
              <a:defRPr sz="3628"/>
            </a:lvl1pPr>
            <a:lvl2pPr>
              <a:defRPr sz="3175"/>
            </a:lvl2pPr>
            <a:lvl3pPr>
              <a:defRPr sz="2721"/>
            </a:lvl3pPr>
            <a:lvl4pPr>
              <a:defRPr sz="2268"/>
            </a:lvl4pPr>
            <a:lvl5pPr>
              <a:defRPr sz="2268"/>
            </a:lvl5pPr>
            <a:lvl6pPr>
              <a:defRPr sz="2268"/>
            </a:lvl6pPr>
            <a:lvl7pPr>
              <a:defRPr sz="2268"/>
            </a:lvl7pPr>
            <a:lvl8pPr>
              <a:defRPr sz="2268"/>
            </a:lvl8pPr>
            <a:lvl9pPr>
              <a:defRPr sz="226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890" y="2332673"/>
            <a:ext cx="3483205" cy="4321564"/>
          </a:xfrm>
        </p:spPr>
        <p:txBody>
          <a:bodyPr/>
          <a:lstStyle>
            <a:lvl1pPr marL="0" indent="0">
              <a:buNone/>
              <a:defRPr sz="1814"/>
            </a:lvl1pPr>
            <a:lvl2pPr marL="518373" indent="0">
              <a:buNone/>
              <a:defRPr sz="1587"/>
            </a:lvl2pPr>
            <a:lvl3pPr marL="1036747" indent="0">
              <a:buNone/>
              <a:defRPr sz="1361"/>
            </a:lvl3pPr>
            <a:lvl4pPr marL="1555120" indent="0">
              <a:buNone/>
              <a:defRPr sz="1134"/>
            </a:lvl4pPr>
            <a:lvl5pPr marL="2073493" indent="0">
              <a:buNone/>
              <a:defRPr sz="1134"/>
            </a:lvl5pPr>
            <a:lvl6pPr marL="2591867" indent="0">
              <a:buNone/>
              <a:defRPr sz="1134"/>
            </a:lvl6pPr>
            <a:lvl7pPr marL="3110240" indent="0">
              <a:buNone/>
              <a:defRPr sz="1134"/>
            </a:lvl7pPr>
            <a:lvl8pPr marL="3628614" indent="0">
              <a:buNone/>
              <a:defRPr sz="1134"/>
            </a:lvl8pPr>
            <a:lvl9pPr marL="4146987" indent="0">
              <a:buNone/>
              <a:defRPr sz="113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AE12B-7C9F-498F-BB4D-AC09F25C7642}" type="datetimeFigureOut">
              <a:rPr lang="th-TH" smtClean="0"/>
              <a:t>18/03/69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8E51-E97D-40E5-9CE2-AE898E03F96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87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518372"/>
            <a:ext cx="3483205" cy="1814301"/>
          </a:xfrm>
        </p:spPr>
        <p:txBody>
          <a:bodyPr anchor="b"/>
          <a:lstStyle>
            <a:lvl1pPr>
              <a:defRPr sz="362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91306" y="1119540"/>
            <a:ext cx="5467380" cy="5525698"/>
          </a:xfrm>
        </p:spPr>
        <p:txBody>
          <a:bodyPr anchor="t"/>
          <a:lstStyle>
            <a:lvl1pPr marL="0" indent="0">
              <a:buNone/>
              <a:defRPr sz="3628"/>
            </a:lvl1pPr>
            <a:lvl2pPr marL="518373" indent="0">
              <a:buNone/>
              <a:defRPr sz="3175"/>
            </a:lvl2pPr>
            <a:lvl3pPr marL="1036747" indent="0">
              <a:buNone/>
              <a:defRPr sz="2721"/>
            </a:lvl3pPr>
            <a:lvl4pPr marL="1555120" indent="0">
              <a:buNone/>
              <a:defRPr sz="2268"/>
            </a:lvl4pPr>
            <a:lvl5pPr marL="2073493" indent="0">
              <a:buNone/>
              <a:defRPr sz="2268"/>
            </a:lvl5pPr>
            <a:lvl6pPr marL="2591867" indent="0">
              <a:buNone/>
              <a:defRPr sz="2268"/>
            </a:lvl6pPr>
            <a:lvl7pPr marL="3110240" indent="0">
              <a:buNone/>
              <a:defRPr sz="2268"/>
            </a:lvl7pPr>
            <a:lvl8pPr marL="3628614" indent="0">
              <a:buNone/>
              <a:defRPr sz="2268"/>
            </a:lvl8pPr>
            <a:lvl9pPr marL="4146987" indent="0">
              <a:buNone/>
              <a:defRPr sz="2268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890" y="2332673"/>
            <a:ext cx="3483205" cy="4321564"/>
          </a:xfrm>
        </p:spPr>
        <p:txBody>
          <a:bodyPr/>
          <a:lstStyle>
            <a:lvl1pPr marL="0" indent="0">
              <a:buNone/>
              <a:defRPr sz="1814"/>
            </a:lvl1pPr>
            <a:lvl2pPr marL="518373" indent="0">
              <a:buNone/>
              <a:defRPr sz="1587"/>
            </a:lvl2pPr>
            <a:lvl3pPr marL="1036747" indent="0">
              <a:buNone/>
              <a:defRPr sz="1361"/>
            </a:lvl3pPr>
            <a:lvl4pPr marL="1555120" indent="0">
              <a:buNone/>
              <a:defRPr sz="1134"/>
            </a:lvl4pPr>
            <a:lvl5pPr marL="2073493" indent="0">
              <a:buNone/>
              <a:defRPr sz="1134"/>
            </a:lvl5pPr>
            <a:lvl6pPr marL="2591867" indent="0">
              <a:buNone/>
              <a:defRPr sz="1134"/>
            </a:lvl6pPr>
            <a:lvl7pPr marL="3110240" indent="0">
              <a:buNone/>
              <a:defRPr sz="1134"/>
            </a:lvl7pPr>
            <a:lvl8pPr marL="3628614" indent="0">
              <a:buNone/>
              <a:defRPr sz="1134"/>
            </a:lvl8pPr>
            <a:lvl9pPr marL="4146987" indent="0">
              <a:buNone/>
              <a:defRPr sz="113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AE12B-7C9F-498F-BB4D-AC09F25C7642}" type="datetimeFigureOut">
              <a:rPr lang="th-TH" smtClean="0"/>
              <a:t>18/03/69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8E51-E97D-40E5-9CE2-AE898E03F96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91246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AE12B-7C9F-498F-BB4D-AC09F25C7642}" type="datetimeFigureOut">
              <a:rPr lang="th-TH" smtClean="0"/>
              <a:t>18/03/69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8E51-E97D-40E5-9CE2-AE898E03F96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44309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28581" y="413978"/>
            <a:ext cx="2328699" cy="658944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484" y="413978"/>
            <a:ext cx="6851100" cy="658944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AE12B-7C9F-498F-BB4D-AC09F25C7642}" type="datetimeFigureOut">
              <a:rPr lang="th-TH" smtClean="0"/>
              <a:t>18/03/69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8E51-E97D-40E5-9CE2-AE898E03F96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96666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2484" y="413979"/>
            <a:ext cx="9314796" cy="15029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2484" y="2069887"/>
            <a:ext cx="9314796" cy="49335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2484" y="7206808"/>
            <a:ext cx="2429947" cy="4139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6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29AE12B-7C9F-498F-BB4D-AC09F25C7642}" type="datetimeFigureOut">
              <a:rPr lang="th-TH" smtClean="0"/>
              <a:t>18/03/69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77422" y="7206808"/>
            <a:ext cx="3644920" cy="4139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6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7332" y="7206808"/>
            <a:ext cx="2429947" cy="4139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6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4468E51-E97D-40E5-9CE2-AE898E03F96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40258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36747" rtl="0" eaLnBrk="1" latinLnBrk="0" hangingPunct="1">
        <a:lnSpc>
          <a:spcPct val="90000"/>
        </a:lnSpc>
        <a:spcBef>
          <a:spcPct val="0"/>
        </a:spcBef>
        <a:buNone/>
        <a:defRPr sz="49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9187" indent="-259187" algn="l" defTabSz="1036747" rtl="0" eaLnBrk="1" latinLnBrk="0" hangingPunct="1">
        <a:lnSpc>
          <a:spcPct val="90000"/>
        </a:lnSpc>
        <a:spcBef>
          <a:spcPts val="1134"/>
        </a:spcBef>
        <a:buFont typeface="Arial" panose="020B0604020202020204" pitchFamily="34" charset="0"/>
        <a:buChar char="•"/>
        <a:defRPr sz="3175" kern="1200">
          <a:solidFill>
            <a:schemeClr val="tx1"/>
          </a:solidFill>
          <a:latin typeface="+mn-lt"/>
          <a:ea typeface="+mn-ea"/>
          <a:cs typeface="+mn-cs"/>
        </a:defRPr>
      </a:lvl1pPr>
      <a:lvl2pPr marL="777560" indent="-259187" algn="l" defTabSz="1036747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721" kern="1200">
          <a:solidFill>
            <a:schemeClr val="tx1"/>
          </a:solidFill>
          <a:latin typeface="+mn-lt"/>
          <a:ea typeface="+mn-ea"/>
          <a:cs typeface="+mn-cs"/>
        </a:defRPr>
      </a:lvl2pPr>
      <a:lvl3pPr marL="1295933" indent="-259187" algn="l" defTabSz="1036747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3pPr>
      <a:lvl4pPr marL="1814307" indent="-259187" algn="l" defTabSz="1036747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1" kern="1200">
          <a:solidFill>
            <a:schemeClr val="tx1"/>
          </a:solidFill>
          <a:latin typeface="+mn-lt"/>
          <a:ea typeface="+mn-ea"/>
          <a:cs typeface="+mn-cs"/>
        </a:defRPr>
      </a:lvl4pPr>
      <a:lvl5pPr marL="2332680" indent="-259187" algn="l" defTabSz="1036747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1" kern="1200">
          <a:solidFill>
            <a:schemeClr val="tx1"/>
          </a:solidFill>
          <a:latin typeface="+mn-lt"/>
          <a:ea typeface="+mn-ea"/>
          <a:cs typeface="+mn-cs"/>
        </a:defRPr>
      </a:lvl5pPr>
      <a:lvl6pPr marL="2851053" indent="-259187" algn="l" defTabSz="1036747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1" kern="1200">
          <a:solidFill>
            <a:schemeClr val="tx1"/>
          </a:solidFill>
          <a:latin typeface="+mn-lt"/>
          <a:ea typeface="+mn-ea"/>
          <a:cs typeface="+mn-cs"/>
        </a:defRPr>
      </a:lvl6pPr>
      <a:lvl7pPr marL="3369427" indent="-259187" algn="l" defTabSz="1036747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1" kern="1200">
          <a:solidFill>
            <a:schemeClr val="tx1"/>
          </a:solidFill>
          <a:latin typeface="+mn-lt"/>
          <a:ea typeface="+mn-ea"/>
          <a:cs typeface="+mn-cs"/>
        </a:defRPr>
      </a:lvl7pPr>
      <a:lvl8pPr marL="3887800" indent="-259187" algn="l" defTabSz="1036747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1" kern="1200">
          <a:solidFill>
            <a:schemeClr val="tx1"/>
          </a:solidFill>
          <a:latin typeface="+mn-lt"/>
          <a:ea typeface="+mn-ea"/>
          <a:cs typeface="+mn-cs"/>
        </a:defRPr>
      </a:lvl8pPr>
      <a:lvl9pPr marL="4406174" indent="-259187" algn="l" defTabSz="1036747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1pPr>
      <a:lvl2pPr marL="518373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2pPr>
      <a:lvl3pPr marL="1036747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3pPr>
      <a:lvl4pPr marL="1555120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4pPr>
      <a:lvl5pPr marL="2073493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5pPr>
      <a:lvl6pPr marL="2591867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6pPr>
      <a:lvl7pPr marL="3110240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7pPr>
      <a:lvl8pPr marL="3628614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8pPr>
      <a:lvl9pPr marL="4146987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000DE10-DA54-A1D5-BFE3-CD543C741AC3}"/>
              </a:ext>
            </a:extLst>
          </p:cNvPr>
          <p:cNvCxnSpPr/>
          <p:nvPr/>
        </p:nvCxnSpPr>
        <p:spPr>
          <a:xfrm>
            <a:off x="3600000" y="0"/>
            <a:ext cx="0" cy="7775575"/>
          </a:xfrm>
          <a:prstGeom prst="line">
            <a:avLst/>
          </a:prstGeom>
          <a:ln w="19050" cap="flat" cmpd="sng" algn="ctr">
            <a:solidFill>
              <a:schemeClr val="bg1">
                <a:lumMod val="8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35DEF38-6BC7-F43C-A868-115375FB3838}"/>
              </a:ext>
            </a:extLst>
          </p:cNvPr>
          <p:cNvCxnSpPr/>
          <p:nvPr/>
        </p:nvCxnSpPr>
        <p:spPr>
          <a:xfrm>
            <a:off x="7200000" y="0"/>
            <a:ext cx="0" cy="7775575"/>
          </a:xfrm>
          <a:prstGeom prst="line">
            <a:avLst/>
          </a:prstGeom>
          <a:ln w="19050" cap="flat" cmpd="sng" algn="ctr">
            <a:solidFill>
              <a:schemeClr val="bg1">
                <a:lumMod val="8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E972C222-E06B-FDC0-1263-CF9858922EB1}"/>
              </a:ext>
            </a:extLst>
          </p:cNvPr>
          <p:cNvSpPr/>
          <p:nvPr/>
        </p:nvSpPr>
        <p:spPr>
          <a:xfrm>
            <a:off x="7200000" y="0"/>
            <a:ext cx="3599762" cy="7775575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400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90997B-1342-3219-DBFA-A435343C7C58}"/>
              </a:ext>
            </a:extLst>
          </p:cNvPr>
          <p:cNvSpPr txBox="1"/>
          <p:nvPr/>
        </p:nvSpPr>
        <p:spPr>
          <a:xfrm>
            <a:off x="7456031" y="1757177"/>
            <a:ext cx="315900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4400" b="1" dirty="0">
                <a:solidFill>
                  <a:schemeClr val="bg1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หนอนผีเสื้อ</a:t>
            </a:r>
          </a:p>
          <a:p>
            <a:pPr algn="ctr"/>
            <a:r>
              <a:rPr lang="th-TH" sz="4400" b="1" dirty="0">
                <a:solidFill>
                  <a:schemeClr val="bg1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มะนาว</a:t>
            </a:r>
          </a:p>
          <a:p>
            <a:endParaRPr lang="th-TH" sz="4400" b="1" dirty="0">
              <a:solidFill>
                <a:schemeClr val="bg1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10" name="Freeform: Shape 9" descr="Decorative">
            <a:extLst>
              <a:ext uri="{FF2B5EF4-FFF2-40B4-BE49-F238E27FC236}">
                <a16:creationId xmlns:a16="http://schemas.microsoft.com/office/drawing/2014/main" id="{0A9C72E6-2DBE-9BDA-6DCE-4E566DE25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>
            <a:off x="7376491" y="3576958"/>
            <a:ext cx="3318086" cy="322961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2">
                  <a:alpha val="29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12" name="Freeform: Shape 11" descr="Decorative">
            <a:extLst>
              <a:ext uri="{FF2B5EF4-FFF2-40B4-BE49-F238E27FC236}">
                <a16:creationId xmlns:a16="http://schemas.microsoft.com/office/drawing/2014/main" id="{AA5E932E-BC8E-F5D2-2140-CFF52C6F95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 flipV="1">
            <a:off x="9196440" y="6411597"/>
            <a:ext cx="399415" cy="39497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2">
              <a:alpha val="48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11" name="Freeform: Shape 10" descr="Decorative">
            <a:extLst>
              <a:ext uri="{FF2B5EF4-FFF2-40B4-BE49-F238E27FC236}">
                <a16:creationId xmlns:a16="http://schemas.microsoft.com/office/drawing/2014/main" id="{28D3EB20-84AB-1882-692C-FA3E6F6CF9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 flipV="1">
            <a:off x="9790178" y="5252503"/>
            <a:ext cx="939165" cy="927735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2">
              <a:alpha val="48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13" name="Freeform: Shape 12" descr="Decorative">
            <a:extLst>
              <a:ext uri="{FF2B5EF4-FFF2-40B4-BE49-F238E27FC236}">
                <a16:creationId xmlns:a16="http://schemas.microsoft.com/office/drawing/2014/main" id="{5D681901-AB62-02A6-F319-126F770D8C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 flipV="1">
            <a:off x="7376492" y="5066773"/>
            <a:ext cx="492125" cy="485775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2">
              <a:alpha val="48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 sz="130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106F3DC-6D15-8CEA-4C16-50E6923429F9}"/>
              </a:ext>
            </a:extLst>
          </p:cNvPr>
          <p:cNvSpPr txBox="1"/>
          <p:nvPr/>
        </p:nvSpPr>
        <p:spPr>
          <a:xfrm>
            <a:off x="522138" y="351835"/>
            <a:ext cx="27703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400" b="1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วิธีเลี้ยงหนอนผีเสื้อ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552F45E-D9BA-F541-F16D-629B594357F8}"/>
              </a:ext>
            </a:extLst>
          </p:cNvPr>
          <p:cNvSpPr txBox="1"/>
          <p:nvPr/>
        </p:nvSpPr>
        <p:spPr>
          <a:xfrm>
            <a:off x="7133" y="1253572"/>
            <a:ext cx="373852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300" dirty="0">
                <a:solidFill>
                  <a:srgbClr val="99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หลังจากได้รับหนอนแล้ว ให้รีบนำพืชอาหารเข้าตู้เย็นช่องแช่ผัก วางกล่องหนอนไว้ในตัวบ้าน ห้ามตากแดด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B937087-9908-6A31-94DB-956E029CC1EC}"/>
              </a:ext>
            </a:extLst>
          </p:cNvPr>
          <p:cNvSpPr txBox="1"/>
          <p:nvPr/>
        </p:nvSpPr>
        <p:spPr>
          <a:xfrm>
            <a:off x="-16394" y="2124612"/>
            <a:ext cx="350608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300" dirty="0">
                <a:solidFill>
                  <a:srgbClr val="33CC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ทำความสะอาดกล่องหนอนวันละ 1 ครั้ง โดย</a:t>
            </a:r>
          </a:p>
          <a:p>
            <a:r>
              <a:rPr lang="th-TH" sz="1300" dirty="0">
                <a:solidFill>
                  <a:srgbClr val="33CC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เทอึออกจากกล่องหนอน และเปลี่ยนกระดาษ</a:t>
            </a:r>
          </a:p>
          <a:p>
            <a:r>
              <a:rPr lang="th-TH" sz="1300" dirty="0">
                <a:solidFill>
                  <a:srgbClr val="33CC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ทิชชู หากไม่เทอึออก กล่องจะขึ้นรา ทำให้</a:t>
            </a:r>
          </a:p>
          <a:p>
            <a:r>
              <a:rPr lang="th-TH" sz="1300" dirty="0">
                <a:solidFill>
                  <a:srgbClr val="33CC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หนอนติดเชื้อและตายได้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90267C7-0D31-8067-6479-E10F52450E44}"/>
              </a:ext>
            </a:extLst>
          </p:cNvPr>
          <p:cNvSpPr txBox="1"/>
          <p:nvPr/>
        </p:nvSpPr>
        <p:spPr>
          <a:xfrm>
            <a:off x="8939" y="3118063"/>
            <a:ext cx="3597460" cy="1092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300" dirty="0">
                <a:solidFill>
                  <a:schemeClr val="accent5">
                    <a:lumMod val="40000"/>
                    <a:lumOff val="60000"/>
                  </a:schemeClr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หนอนผีเสื้อสามารถจับเล่นได้ ไม่คัน </a:t>
            </a:r>
          </a:p>
          <a:p>
            <a:r>
              <a:rPr lang="th-TH" sz="1300" dirty="0">
                <a:solidFill>
                  <a:schemeClr val="accent5">
                    <a:lumMod val="40000"/>
                    <a:lumOff val="60000"/>
                  </a:schemeClr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แต่ห้ามจับหรือเขี่ยหนอนแรงๆ โดยเฉพาะเวลา</a:t>
            </a:r>
          </a:p>
          <a:p>
            <a:r>
              <a:rPr lang="th-TH" sz="1300" dirty="0">
                <a:solidFill>
                  <a:schemeClr val="accent5">
                    <a:lumMod val="40000"/>
                    <a:lumOff val="60000"/>
                  </a:schemeClr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หนอนม้วนตัวเข้าดักแด้ สังเกตได้จากรอบตัว</a:t>
            </a:r>
          </a:p>
          <a:p>
            <a:r>
              <a:rPr lang="th-TH" sz="1300" dirty="0">
                <a:solidFill>
                  <a:schemeClr val="accent5">
                    <a:lumMod val="40000"/>
                    <a:lumOff val="60000"/>
                  </a:schemeClr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หนอนจะมีใยรอบๆหนอนจะหดตัวสั้น </a:t>
            </a:r>
          </a:p>
          <a:p>
            <a:r>
              <a:rPr lang="th-TH" sz="1300" dirty="0">
                <a:solidFill>
                  <a:schemeClr val="accent5">
                    <a:lumMod val="40000"/>
                    <a:lumOff val="60000"/>
                  </a:schemeClr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หรือม้วนตัวชักใย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10FB7BD-F1E8-8445-6C1F-7EABE87B5E41}"/>
              </a:ext>
            </a:extLst>
          </p:cNvPr>
          <p:cNvSpPr txBox="1"/>
          <p:nvPr/>
        </p:nvSpPr>
        <p:spPr>
          <a:xfrm>
            <a:off x="-14956" y="6133253"/>
            <a:ext cx="3717684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300" dirty="0">
                <a:solidFill>
                  <a:srgbClr val="00FF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ถ้าหากบังเอิญทำใยหลุด ห้ามจับหนอน </a:t>
            </a:r>
          </a:p>
          <a:p>
            <a:r>
              <a:rPr lang="th-TH" sz="1300" dirty="0">
                <a:solidFill>
                  <a:srgbClr val="00FF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หากจำเป็นต้องย้ายที่ ให้ใช้ใบพืชอาหารเขี่ย</a:t>
            </a:r>
          </a:p>
          <a:p>
            <a:r>
              <a:rPr lang="th-TH" sz="1300" dirty="0">
                <a:solidFill>
                  <a:srgbClr val="00FF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ย้ายหนอน แล้วปล่อยไว้จนกว่าจะเข้าดักแด้</a:t>
            </a:r>
          </a:p>
          <a:p>
            <a:r>
              <a:rPr lang="th-TH" sz="1300" dirty="0">
                <a:solidFill>
                  <a:srgbClr val="00FF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สมบูรณ์ประมาณ 1 วัน ดักแด้สามารถวางไว้บน</a:t>
            </a:r>
          </a:p>
          <a:p>
            <a:r>
              <a:rPr lang="th-TH" sz="1300" dirty="0">
                <a:solidFill>
                  <a:srgbClr val="00FF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ก้นกล่องกระดาษทิชชู และวางกิ่งพืชอาหารใกล้ๆ</a:t>
            </a:r>
          </a:p>
          <a:p>
            <a:r>
              <a:rPr lang="th-TH" sz="1300" dirty="0">
                <a:solidFill>
                  <a:srgbClr val="00FF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เพื่อให้ผีเสื้อเกาะขึ้นที่สูง</a:t>
            </a:r>
          </a:p>
          <a:p>
            <a:r>
              <a:rPr lang="th-TH" sz="1300" dirty="0">
                <a:solidFill>
                  <a:srgbClr val="00FF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ในการตากปีก</a:t>
            </a:r>
          </a:p>
          <a:p>
            <a:endParaRPr lang="th-TH" sz="1300" dirty="0">
              <a:solidFill>
                <a:srgbClr val="00FFCC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7996DCD-6AE7-3D0C-DA63-6077ECDF5B21}"/>
              </a:ext>
            </a:extLst>
          </p:cNvPr>
          <p:cNvSpPr txBox="1"/>
          <p:nvPr/>
        </p:nvSpPr>
        <p:spPr>
          <a:xfrm>
            <a:off x="3569878" y="1313551"/>
            <a:ext cx="3705055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h-TH" sz="1300" b="1" u="sng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ระยะไข่ </a:t>
            </a:r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3-5 วัน  เมื่อหนอนฝักออกจากไข่ </a:t>
            </a:r>
          </a:p>
          <a:p>
            <a:pPr algn="just"/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จะกินเปลือกไข่เป็นอาหารมื้อแรก</a:t>
            </a:r>
          </a:p>
          <a:p>
            <a:pPr algn="just"/>
            <a:endParaRPr lang="th-TH" sz="1300" dirty="0">
              <a:solidFill>
                <a:srgbClr val="0070C0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algn="just"/>
            <a:r>
              <a:rPr lang="th-TH" sz="1300" b="1" u="sng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ระยะหนอน 6</a:t>
            </a:r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-</a:t>
            </a:r>
            <a:r>
              <a:rPr lang="en-US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12</a:t>
            </a:r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 วัน   ระยะนี้หนอนจะมีสีดำ</a:t>
            </a:r>
          </a:p>
          <a:p>
            <a:pPr algn="just"/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ในช่วงแรก หลังจากลอกคราบ 4-5 รอบแล้ว </a:t>
            </a:r>
          </a:p>
          <a:p>
            <a:pPr algn="just"/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หนอนจะเปลี่ยนสีเป็นสีเขียว</a:t>
            </a:r>
          </a:p>
          <a:p>
            <a:pPr algn="just"/>
            <a:endParaRPr lang="th-TH" sz="1300" dirty="0">
              <a:solidFill>
                <a:srgbClr val="0070C0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algn="just"/>
            <a:r>
              <a:rPr lang="th-TH" sz="1300" b="1" u="sng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ระยะดักแด้ 9</a:t>
            </a:r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-11 วัน ระยะนี้หนอนจะหยุดกิน</a:t>
            </a:r>
          </a:p>
          <a:p>
            <a:pPr algn="just"/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อาหารแล้ว ระยะนี้ไม่ต้องทำอะไรแล้วค่ะ </a:t>
            </a:r>
          </a:p>
          <a:p>
            <a:pPr algn="just"/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รอระยะเวลาให้เค้าออกจากผีเสื้อเท่านั้นค่ะ </a:t>
            </a:r>
          </a:p>
          <a:p>
            <a:pPr algn="just"/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แล้วมารอลุ้นกันนะคะว่าได้ลูกสาวหรือลูกชาย</a:t>
            </a:r>
          </a:p>
          <a:p>
            <a:pPr algn="just"/>
            <a:endParaRPr lang="en-US" sz="1300" dirty="0">
              <a:solidFill>
                <a:srgbClr val="0070C0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algn="just"/>
            <a:r>
              <a:rPr lang="th-TH" sz="1300" b="1" u="sng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ระยะผีเสื้อ </a:t>
            </a:r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10 -15 วัน ตอนที่ผีเสื้อออกจาก</a:t>
            </a:r>
          </a:p>
          <a:p>
            <a:pPr algn="just"/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ดักแด้ประมาณ 1-2 ชั่วโมง อย่าเพิ่งจับผีเสื้อ</a:t>
            </a:r>
          </a:p>
          <a:p>
            <a:pPr algn="just"/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นะคะ ปีกเค้าจะยังเปียกอยู่ ให้เค้าตากปีก และอึ</a:t>
            </a:r>
          </a:p>
          <a:p>
            <a:pPr algn="just"/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ของเสียออกมาก่อน และจะมีของเหลวไหลออกมา</a:t>
            </a:r>
          </a:p>
          <a:p>
            <a:pPr algn="just"/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ในกล่องเค้าจะเกาะอยู่นิ่งๆ เพื่อตากปีกให้แห้ง </a:t>
            </a:r>
          </a:p>
          <a:p>
            <a:pPr algn="just"/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ขั้นตอนนี้สำคัญมาก ถ้าไปจับโดนปีกเค้าตอนนี้</a:t>
            </a:r>
          </a:p>
          <a:p>
            <a:pPr algn="just"/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ปีกอาจจะหัก เสียหาย และทำให้เค้าบินไม่ได้ </a:t>
            </a:r>
          </a:p>
          <a:p>
            <a:pPr algn="just"/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โอกาสเสียชีวิตสูงค่ะ หลังจากรอ 1-2 ชั่วโมงแล้วเปิดฝากล่องแล้วเอานิ้วแหย่ไปใกล้ๆ ตัวเค้าให้เค้าเกาะได้เลยค่ะ หลังจากนั้นก็ปล่อยเค้าออกไปตามธรรมชาติได้เลยค่ะ </a:t>
            </a:r>
          </a:p>
          <a:p>
            <a:pPr algn="just"/>
            <a:r>
              <a:rPr lang="th-TH" sz="1300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อย่าพยายามเลี้ยงนะคะ เพราะอาจตายได้ค่ะ</a:t>
            </a:r>
            <a:endParaRPr lang="en-US" sz="1300" dirty="0">
              <a:solidFill>
                <a:srgbClr val="0070C0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algn="just"/>
            <a:endParaRPr lang="en-US" sz="1300" dirty="0">
              <a:solidFill>
                <a:srgbClr val="0070C0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algn="just"/>
            <a:endParaRPr lang="th-TH" sz="1300" dirty="0">
              <a:solidFill>
                <a:srgbClr val="0070C0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algn="just"/>
            <a:endParaRPr lang="th-TH" sz="1300" dirty="0">
              <a:solidFill>
                <a:srgbClr val="0070C0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algn="just"/>
            <a:endParaRPr lang="th-TH" sz="1300" dirty="0">
              <a:solidFill>
                <a:srgbClr val="0070C0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algn="just"/>
            <a:endParaRPr lang="th-TH" sz="1300" dirty="0">
              <a:solidFill>
                <a:srgbClr val="0070C0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55C8D54-4AD3-A697-2455-0CC2CD895616}"/>
              </a:ext>
            </a:extLst>
          </p:cNvPr>
          <p:cNvSpPr txBox="1"/>
          <p:nvPr/>
        </p:nvSpPr>
        <p:spPr>
          <a:xfrm>
            <a:off x="3970089" y="87839"/>
            <a:ext cx="264560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2400" b="1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วงจรชีวิตหนอนผีเสื้อมะนาว</a:t>
            </a:r>
          </a:p>
          <a:p>
            <a:pPr algn="ctr"/>
            <a:endParaRPr lang="th-TH" sz="2400" dirty="0">
              <a:solidFill>
                <a:srgbClr val="FF66FF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899B987-2C96-147A-E51F-BCE0B79C63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017" y="4320224"/>
            <a:ext cx="1170541" cy="1130995"/>
          </a:xfrm>
          <a:prstGeom prst="ellipse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0505677-13A3-39F3-30B5-BF7181850C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0033" y="4040966"/>
            <a:ext cx="1130995" cy="1130995"/>
          </a:xfrm>
          <a:prstGeom prst="ellipse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8365BE8-2369-7490-304E-969BC1A2D6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5888" y="4904542"/>
            <a:ext cx="1381287" cy="1194238"/>
          </a:xfrm>
          <a:prstGeom prst="ellipse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660608F-EED3-DCBD-208F-C056D7506D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3783" y="3825177"/>
            <a:ext cx="2968068" cy="273485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26683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15EB0D-75B7-CCCB-E9CD-5A4EB84BA5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F69435F4-B65B-8475-E20A-495B978A7AD7}"/>
              </a:ext>
            </a:extLst>
          </p:cNvPr>
          <p:cNvSpPr/>
          <p:nvPr/>
        </p:nvSpPr>
        <p:spPr>
          <a:xfrm rot="10800000">
            <a:off x="-59902" y="0"/>
            <a:ext cx="3599762" cy="7775575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400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7DDA1390-2890-872A-03B9-47D11DC77631}"/>
              </a:ext>
            </a:extLst>
          </p:cNvPr>
          <p:cNvSpPr/>
          <p:nvPr/>
        </p:nvSpPr>
        <p:spPr>
          <a:xfrm rot="10800000">
            <a:off x="433777" y="3699494"/>
            <a:ext cx="2597053" cy="135855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59D95C2-08FA-C68A-DBA3-9FC43F5E0985}"/>
              </a:ext>
            </a:extLst>
          </p:cNvPr>
          <p:cNvSpPr txBox="1"/>
          <p:nvPr/>
        </p:nvSpPr>
        <p:spPr>
          <a:xfrm rot="10800000">
            <a:off x="519048" y="4002491"/>
            <a:ext cx="23663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2400" b="1" u="sng" dirty="0">
                <a:solidFill>
                  <a:schemeClr val="accent5">
                    <a:lumMod val="40000"/>
                    <a:lumOff val="60000"/>
                  </a:schemeClr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บ้านหนอนผีเสื้อ</a:t>
            </a:r>
          </a:p>
          <a:p>
            <a:pPr algn="ctr"/>
            <a:r>
              <a:rPr lang="th-TH" sz="2400" b="1" u="sng" dirty="0">
                <a:solidFill>
                  <a:schemeClr val="accent5">
                    <a:lumMod val="40000"/>
                    <a:lumOff val="60000"/>
                  </a:schemeClr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เพื่อการเรียนรู้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99A01EF-278B-0353-5E54-3666A9014EC0}"/>
              </a:ext>
            </a:extLst>
          </p:cNvPr>
          <p:cNvSpPr txBox="1"/>
          <p:nvPr/>
        </p:nvSpPr>
        <p:spPr>
          <a:xfrm rot="10800000">
            <a:off x="-1791" y="2200145"/>
            <a:ext cx="35550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IG: </a:t>
            </a:r>
            <a:r>
              <a:rPr lang="en-US" b="1" dirty="0" err="1">
                <a:solidFill>
                  <a:schemeClr val="bg1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TheVeryHungryCaterpillarHouse</a:t>
            </a:r>
            <a:endParaRPr lang="en-US" b="1" dirty="0">
              <a:solidFill>
                <a:schemeClr val="bg1"/>
              </a:solidFill>
              <a:latin typeface="FC Palette" panose="020B0500040200020003" pitchFamily="34" charset="-34"/>
              <a:cs typeface="FC Palette" panose="020B0500040200020003" pitchFamily="34" charset="-34"/>
            </a:endParaRPr>
          </a:p>
          <a:p>
            <a:pPr algn="ctr"/>
            <a:endParaRPr lang="en-US" b="1" dirty="0">
              <a:solidFill>
                <a:schemeClr val="bg1"/>
              </a:solidFill>
              <a:latin typeface="FC Palette" panose="020B0500040200020003" pitchFamily="34" charset="-34"/>
              <a:cs typeface="FC Palette" panose="020B0500040200020003" pitchFamily="34" charset="-34"/>
            </a:endParaRPr>
          </a:p>
          <a:p>
            <a:pPr algn="ctr"/>
            <a:r>
              <a:rPr lang="en-US" b="1" dirty="0">
                <a:solidFill>
                  <a:schemeClr val="bg1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FB: </a:t>
            </a:r>
            <a:r>
              <a:rPr lang="th-TH" b="1" dirty="0">
                <a:solidFill>
                  <a:schemeClr val="bg1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บ้านหนอนผีเสื้อเพื่อการเรียนรู้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635CDA8-79E2-B0A0-BC0E-494DE0E00FF1}"/>
              </a:ext>
            </a:extLst>
          </p:cNvPr>
          <p:cNvCxnSpPr/>
          <p:nvPr/>
        </p:nvCxnSpPr>
        <p:spPr>
          <a:xfrm rot="10800000">
            <a:off x="7161350" y="226737"/>
            <a:ext cx="0" cy="7775575"/>
          </a:xfrm>
          <a:prstGeom prst="line">
            <a:avLst/>
          </a:prstGeom>
          <a:ln w="19050" cap="flat" cmpd="sng" algn="ctr">
            <a:solidFill>
              <a:schemeClr val="bg1">
                <a:lumMod val="8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D33E000-E944-714E-4800-AA7B7A68A660}"/>
              </a:ext>
            </a:extLst>
          </p:cNvPr>
          <p:cNvCxnSpPr/>
          <p:nvPr/>
        </p:nvCxnSpPr>
        <p:spPr>
          <a:xfrm rot="10800000">
            <a:off x="10761350" y="226737"/>
            <a:ext cx="0" cy="7775575"/>
          </a:xfrm>
          <a:prstGeom prst="line">
            <a:avLst/>
          </a:prstGeom>
          <a:ln w="19050" cap="flat" cmpd="sng" algn="ctr">
            <a:solidFill>
              <a:schemeClr val="bg1">
                <a:lumMod val="8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8" name="Arrow: Curved Down 37">
            <a:extLst>
              <a:ext uri="{FF2B5EF4-FFF2-40B4-BE49-F238E27FC236}">
                <a16:creationId xmlns:a16="http://schemas.microsoft.com/office/drawing/2014/main" id="{1B3D4D29-AD03-41D8-8B88-14AC584D0F9C}"/>
              </a:ext>
            </a:extLst>
          </p:cNvPr>
          <p:cNvSpPr/>
          <p:nvPr/>
        </p:nvSpPr>
        <p:spPr>
          <a:xfrm rot="16403088">
            <a:off x="3072520" y="2271968"/>
            <a:ext cx="1941490" cy="689144"/>
          </a:xfrm>
          <a:prstGeom prst="curvedDown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Freeform: Shape 9" descr="Decorative">
            <a:extLst>
              <a:ext uri="{FF2B5EF4-FFF2-40B4-BE49-F238E27FC236}">
                <a16:creationId xmlns:a16="http://schemas.microsoft.com/office/drawing/2014/main" id="{8A68C002-4396-AEAB-981E-7D31F30F5D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>
            <a:off x="7398774" y="3012601"/>
            <a:ext cx="3318086" cy="322961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2">
                  <a:alpha val="29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12" name="Freeform: Shape 11" descr="Decorative">
            <a:extLst>
              <a:ext uri="{FF2B5EF4-FFF2-40B4-BE49-F238E27FC236}">
                <a16:creationId xmlns:a16="http://schemas.microsoft.com/office/drawing/2014/main" id="{3F100C0B-2600-F500-35D9-B8FB3C296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 flipV="1">
            <a:off x="9218723" y="5847240"/>
            <a:ext cx="399415" cy="39497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2">
              <a:alpha val="48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11" name="Freeform: Shape 10" descr="Decorative">
            <a:extLst>
              <a:ext uri="{FF2B5EF4-FFF2-40B4-BE49-F238E27FC236}">
                <a16:creationId xmlns:a16="http://schemas.microsoft.com/office/drawing/2014/main" id="{4511D4E0-FA98-5D01-FD7B-E2E73921A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 flipV="1">
            <a:off x="9812461" y="4688146"/>
            <a:ext cx="939165" cy="927735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2">
              <a:alpha val="48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13" name="Freeform: Shape 12" descr="Decorative">
            <a:extLst>
              <a:ext uri="{FF2B5EF4-FFF2-40B4-BE49-F238E27FC236}">
                <a16:creationId xmlns:a16="http://schemas.microsoft.com/office/drawing/2014/main" id="{C115D147-C833-F58B-0C99-4C2F6CCE55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 flipV="1">
            <a:off x="7398775" y="4502416"/>
            <a:ext cx="492125" cy="485775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2">
              <a:alpha val="48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099A876-CADE-C5A6-808B-A13E0A7198A3}"/>
              </a:ext>
            </a:extLst>
          </p:cNvPr>
          <p:cNvSpPr txBox="1"/>
          <p:nvPr/>
        </p:nvSpPr>
        <p:spPr>
          <a:xfrm rot="10800000">
            <a:off x="3731734" y="6695937"/>
            <a:ext cx="350963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2400" b="1" dirty="0">
                <a:solidFill>
                  <a:srgbClr val="33CC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วงจรชีวิตหนอนผีเสื้อ</a:t>
            </a:r>
          </a:p>
          <a:p>
            <a:pPr algn="ctr"/>
            <a:r>
              <a:rPr lang="th-TH" sz="2400" b="1" dirty="0">
                <a:solidFill>
                  <a:srgbClr val="33CC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มะนาว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85705D5-E494-58D3-2DE6-7A48E3BC06B2}"/>
              </a:ext>
            </a:extLst>
          </p:cNvPr>
          <p:cNvSpPr txBox="1"/>
          <p:nvPr/>
        </p:nvSpPr>
        <p:spPr>
          <a:xfrm rot="10800000">
            <a:off x="5162628" y="1331188"/>
            <a:ext cx="17750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600" u="sng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ไข่ </a:t>
            </a:r>
          </a:p>
          <a:p>
            <a:pPr algn="ctr"/>
            <a:r>
              <a:rPr lang="th-TH" sz="1600" u="sng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ระยะ </a:t>
            </a:r>
            <a:r>
              <a:rPr lang="en-US" sz="1600" u="sng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3-5</a:t>
            </a:r>
            <a:r>
              <a:rPr lang="th-TH" sz="1600" u="sng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 วัน </a:t>
            </a:r>
            <a:endParaRPr lang="en-US" sz="1600" u="sng" dirty="0">
              <a:solidFill>
                <a:srgbClr val="0070C0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0B3DC41-A69A-9780-4480-274387CB9B38}"/>
              </a:ext>
            </a:extLst>
          </p:cNvPr>
          <p:cNvSpPr txBox="1"/>
          <p:nvPr/>
        </p:nvSpPr>
        <p:spPr>
          <a:xfrm rot="10800000">
            <a:off x="8452430" y="3329109"/>
            <a:ext cx="20921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600" u="sng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หนอน</a:t>
            </a:r>
          </a:p>
          <a:p>
            <a:pPr algn="ctr"/>
            <a:r>
              <a:rPr lang="th-TH" sz="1600" u="sng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ระยะ 6-12 วัน </a:t>
            </a:r>
            <a:endParaRPr lang="en-US" sz="1600" u="sng" dirty="0">
              <a:solidFill>
                <a:srgbClr val="0070C0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30" name="Arrow: Curved Down 29">
            <a:extLst>
              <a:ext uri="{FF2B5EF4-FFF2-40B4-BE49-F238E27FC236}">
                <a16:creationId xmlns:a16="http://schemas.microsoft.com/office/drawing/2014/main" id="{611D1733-9CB5-C30A-4422-CA9B13865D76}"/>
              </a:ext>
            </a:extLst>
          </p:cNvPr>
          <p:cNvSpPr/>
          <p:nvPr/>
        </p:nvSpPr>
        <p:spPr>
          <a:xfrm>
            <a:off x="5395756" y="382968"/>
            <a:ext cx="2972704" cy="584775"/>
          </a:xfrm>
          <a:prstGeom prst="curvedDown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4FBD719-35ED-9A3E-2A57-E9D25FD235EE}"/>
              </a:ext>
            </a:extLst>
          </p:cNvPr>
          <p:cNvSpPr txBox="1"/>
          <p:nvPr/>
        </p:nvSpPr>
        <p:spPr>
          <a:xfrm rot="10800000">
            <a:off x="8809610" y="6403549"/>
            <a:ext cx="20921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600" u="sng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ดักแด้</a:t>
            </a:r>
          </a:p>
          <a:p>
            <a:pPr algn="ctr"/>
            <a:r>
              <a:rPr lang="th-TH" sz="1600" u="sng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ระยะ 9-11 วัน </a:t>
            </a:r>
            <a:endParaRPr lang="en-US" sz="1600" u="sng" dirty="0">
              <a:solidFill>
                <a:srgbClr val="0070C0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E027B6A-0C8A-C657-6F3D-9D4E8BDDF577}"/>
              </a:ext>
            </a:extLst>
          </p:cNvPr>
          <p:cNvSpPr txBox="1"/>
          <p:nvPr/>
        </p:nvSpPr>
        <p:spPr>
          <a:xfrm rot="10800000">
            <a:off x="3689838" y="5533329"/>
            <a:ext cx="20354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600" u="sng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ผีเสื้อ </a:t>
            </a:r>
          </a:p>
          <a:p>
            <a:pPr algn="ctr"/>
            <a:r>
              <a:rPr lang="th-TH" sz="1600" u="sng" dirty="0">
                <a:solidFill>
                  <a:srgbClr val="0070C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ระยะ10-15 วัน </a:t>
            </a:r>
            <a:endParaRPr lang="en-US" sz="1600" u="sng" dirty="0">
              <a:solidFill>
                <a:srgbClr val="0070C0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36" name="Arrow: Curved Down 35">
            <a:extLst>
              <a:ext uri="{FF2B5EF4-FFF2-40B4-BE49-F238E27FC236}">
                <a16:creationId xmlns:a16="http://schemas.microsoft.com/office/drawing/2014/main" id="{0AD3ABF8-810E-6B4D-23A2-48030D5C39D3}"/>
              </a:ext>
            </a:extLst>
          </p:cNvPr>
          <p:cNvSpPr/>
          <p:nvPr/>
        </p:nvSpPr>
        <p:spPr>
          <a:xfrm rot="6304006">
            <a:off x="9487253" y="4476756"/>
            <a:ext cx="1415604" cy="644077"/>
          </a:xfrm>
          <a:prstGeom prst="curvedDown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7" name="Arrow: Curved Down 36">
            <a:extLst>
              <a:ext uri="{FF2B5EF4-FFF2-40B4-BE49-F238E27FC236}">
                <a16:creationId xmlns:a16="http://schemas.microsoft.com/office/drawing/2014/main" id="{B38BB593-62FB-32D7-2F95-2B61C47E19B1}"/>
              </a:ext>
            </a:extLst>
          </p:cNvPr>
          <p:cNvSpPr/>
          <p:nvPr/>
        </p:nvSpPr>
        <p:spPr>
          <a:xfrm rot="11424629">
            <a:off x="5716105" y="5803184"/>
            <a:ext cx="2352722" cy="761317"/>
          </a:xfrm>
          <a:prstGeom prst="curvedDown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73B6E85-C524-82BA-6546-D6404A09F9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4466892" y="3042989"/>
            <a:ext cx="2124095" cy="214633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9A91842-4100-DA34-8717-7FEF1B1E41E6}"/>
              </a:ext>
            </a:extLst>
          </p:cNvPr>
          <p:cNvSpPr txBox="1"/>
          <p:nvPr/>
        </p:nvSpPr>
        <p:spPr>
          <a:xfrm rot="10800000">
            <a:off x="5179970" y="2864238"/>
            <a:ext cx="1775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600" dirty="0">
                <a:solidFill>
                  <a:srgbClr val="00CC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ตัวผู้</a:t>
            </a:r>
            <a:endParaRPr lang="en-US" sz="1600" dirty="0">
              <a:solidFill>
                <a:srgbClr val="00CCFF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C5D0F6D-4D9C-7D98-347E-1816438426AC}"/>
              </a:ext>
            </a:extLst>
          </p:cNvPr>
          <p:cNvSpPr txBox="1"/>
          <p:nvPr/>
        </p:nvSpPr>
        <p:spPr>
          <a:xfrm rot="10800000">
            <a:off x="4031653" y="2834946"/>
            <a:ext cx="1775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600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ตัวเมีย</a:t>
            </a:r>
            <a:endParaRPr lang="en-US" sz="1600" dirty="0">
              <a:solidFill>
                <a:srgbClr val="FF66FF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97EB778-8679-8FAA-58B6-36FEF1B8C508}"/>
              </a:ext>
            </a:extLst>
          </p:cNvPr>
          <p:cNvSpPr txBox="1"/>
          <p:nvPr/>
        </p:nvSpPr>
        <p:spPr>
          <a:xfrm rot="10800000">
            <a:off x="4577878" y="5160275"/>
            <a:ext cx="20354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600" b="1" u="sng" dirty="0">
                <a:solidFill>
                  <a:srgbClr val="99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ปีกผีเสื้อคู่ล่าง</a:t>
            </a:r>
            <a:endParaRPr lang="en-US" sz="1600" b="1" u="sng" dirty="0">
              <a:solidFill>
                <a:srgbClr val="9966FF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0769D2A-F63E-FD2D-DAD4-F3842AB3F7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3905087" y="217338"/>
            <a:ext cx="1490669" cy="1500810"/>
          </a:xfrm>
          <a:prstGeom prst="ellipse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4BA2F578-C107-AF06-954C-40EF0E90F5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8077900" y="510684"/>
            <a:ext cx="2146910" cy="2599137"/>
          </a:xfrm>
          <a:prstGeom prst="ellipse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B402577C-B0AC-E948-36C4-C58EA772A5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7913073" y="4321757"/>
            <a:ext cx="1840571" cy="153870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465855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178</TotalTime>
  <Words>430</Words>
  <Application>Microsoft Office PowerPoint</Application>
  <PresentationFormat>Custom</PresentationFormat>
  <Paragraphs>63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FC Palette</vt:lpstr>
      <vt:lpstr>lookpeach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Aey Sakundejpaiboon</dc:creator>
  <cp:lastModifiedBy>Aey Sakundejpaiboon</cp:lastModifiedBy>
  <cp:revision>2</cp:revision>
  <cp:lastPrinted>2025-02-11T04:03:27Z</cp:lastPrinted>
  <dcterms:created xsi:type="dcterms:W3CDTF">2025-02-08T09:19:01Z</dcterms:created>
  <dcterms:modified xsi:type="dcterms:W3CDTF">2026-03-18T11:33:16Z</dcterms:modified>
</cp:coreProperties>
</file>