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96794F-1341-1728-F0C9-23D56EC56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1E7DB0-970F-E233-3E1A-07AA7793E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0D65AE-9032-4B76-40B8-18D4F290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3D675-B79F-64C3-9FCE-C8930A758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0D16B5-16DE-DA3F-C16C-06A4C296C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60154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6FBA7-7B3E-3019-6B71-FFD3D539A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27E9-A1E0-147D-4409-D9B1A07F6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B8B6A-1120-F3EE-1A98-FAA7F9E5E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D4DE1-00FB-6C0A-78F5-F2509A9D0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25D5A4-4552-D9BA-A41F-C5AD9A131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9167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A9024-44A6-F002-233C-6E38004B8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897EAC-2598-9E95-342E-E1A2BD6889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AEE6A7-C120-E41C-C21C-999DA2351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0EC77-960C-025A-519A-8B96C407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1F705-FACD-3A9D-C52C-82448720C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69646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DCCEC-4481-C483-4623-BC101D3B2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9A8B0-1800-4DA8-B78C-DD22FC5E1E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900B6-6795-6891-9441-ABB1EC9FA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1635AA-D384-F6C0-38EF-B4BFC40A7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EEFA-7BB0-C8EC-EC17-8B1006782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F77F78-6B95-9D78-C186-3A2876C1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9679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90EE9-0958-C264-C954-A2B39DB25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CE8725-D1C1-7542-AE4B-138AF41052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17A5A6-C5B4-4071-91E1-6CE9DA42A7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9BA717-0CC2-A9F7-0800-5A8FA76D7F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60BB2B-0845-6A81-416D-7FBD895EE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4ABE8E-DD7C-1189-E4C2-07037A3A0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EE034B-661F-C036-E8A2-866C70740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C4D439-B3EC-1901-0B22-D3FFB5782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870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2A5D7-81F4-8360-2270-A2674B1DA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F5EED4-2467-0FA9-30BB-E4A692F35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3CB11-A865-63AC-0F0D-F4E7A76AF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1B2470-4428-BC6B-03DC-69ECA9BE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9173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EFD6D7-BE36-B4B3-B528-E491F6828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DD3FE1-D2DA-BAF2-9D60-805731F28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85964-8E87-31CF-FEF4-C2ED4F24D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67430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C1325-1F35-5C9F-ADA5-DFD24A4B0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F6CEC-BAAD-2107-4988-45AE56712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D3AF2-3709-8258-B0E1-BB1D7BBD7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45322-C754-F79F-BC34-709C7B6A6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C4CF2D-A340-28A1-0A03-F5A6B9051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58058-4B3C-2078-4A27-9BA5E9D7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67240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E46B5-6C7D-7423-4613-CE08563CC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B18528-FBAB-3A43-8A63-525FEB85AE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93F292-A41C-C0E7-AD64-65A51E7956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BBF08-AF8E-15B2-7DCA-48FF6183B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A8D507-CC1C-D010-CE14-B0E3534AD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259C1A-BDBD-45BD-2619-E30B5E763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1769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F5B9-3CFC-FD34-E580-5685E8949E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A15BB4-3198-F501-8448-5B1436795D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43EE2-E05D-3F5F-37D5-5592DEFE0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53E069-2D8D-22D0-84C5-9F44C4B0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C5D8C-BE67-5735-26E4-1C6E90F8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14341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105BE7-52E1-E911-B23E-0360EBD0FE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74BF33-7272-9DE1-35E9-1B59E2AFFC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F458C-73AE-F7A9-E84E-55EF02184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0E2927-737B-38DE-91A6-CB0F6A30A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845BD-D031-8A59-54C4-0CE141206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5124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B6B192-6845-94E9-B318-C65AB69ED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5CDBF9-2271-35F4-1C2D-E2E94BB7D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3D2845-DA85-4744-EFCB-6C04B74F2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FE73C-533E-4040-AF03-9EFBE8EB4F1D}" type="datetimeFigureOut">
              <a:rPr lang="th-TH" smtClean="0"/>
              <a:t>24/04/66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E3B892-18A2-3EAC-1660-DDD6ADD65F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4CD17-15E6-85A1-73AF-824B267BE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DD9658-ACE0-41FD-9D24-1E040392665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7630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oleObject" Target="../embeddings/oleObject2.bin"/><Relationship Id="rId3" Type="http://schemas.openxmlformats.org/officeDocument/2006/relationships/image" Target="../media/image1.wmf"/><Relationship Id="rId7" Type="http://schemas.openxmlformats.org/officeDocument/2006/relationships/image" Target="../media/image4.png"/><Relationship Id="rId12" Type="http://schemas.openxmlformats.org/officeDocument/2006/relationships/hyperlink" Target="https://en.wikipedia.org/wiki/Pupa" TargetMode="External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Moat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9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D783AE2-8293-41FB-CC51-39674869EBB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2439001"/>
              </p:ext>
            </p:extLst>
          </p:nvPr>
        </p:nvGraphicFramePr>
        <p:xfrm>
          <a:off x="2047537" y="5436948"/>
          <a:ext cx="1851983" cy="1277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442120" imgH="3753000" progId="Paint.Picture.1">
                  <p:embed/>
                </p:oleObj>
              </mc:Choice>
              <mc:Fallback>
                <p:oleObj name="Bitmap Image" r:id="rId2" imgW="5442120" imgH="3753000" progId="Paint.Picture.1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A47661C7-BBB1-4698-BB7D-62217E5F31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047537" y="5436948"/>
                        <a:ext cx="1851983" cy="1277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991D183-8E42-4636-A0BD-95C0966A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818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28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Life Cycle of Butterfly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06686-E36C-427D-99FB-D6CD662C7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554" y="698956"/>
            <a:ext cx="6646891" cy="10541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Plain Tiger/African Queen/African Monarch</a:t>
            </a:r>
          </a:p>
          <a:p>
            <a:pPr marL="0" indent="0" algn="ctr">
              <a:buNone/>
            </a:pPr>
            <a:r>
              <a:rPr lang="en-US" sz="18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Danaus </a:t>
            </a:r>
            <a:r>
              <a:rPr lang="en-US" sz="1800" dirty="0" err="1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</a:t>
            </a:r>
            <a:r>
              <a:rPr lang="en-US" sz="1800" dirty="0" err="1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hrysippus</a:t>
            </a:r>
            <a:r>
              <a:rPr lang="en-US" sz="1800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sz="1800" dirty="0">
              <a:solidFill>
                <a:srgbClr val="00B0F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EE49-8457-47F5-B28E-20F13609A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336395" y="2266208"/>
            <a:ext cx="1560843" cy="12366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0BBDFC-8D59-411E-A66C-70AD1C1B6ABB}"/>
              </a:ext>
            </a:extLst>
          </p:cNvPr>
          <p:cNvSpPr txBox="1"/>
          <p:nvPr/>
        </p:nvSpPr>
        <p:spPr>
          <a:xfrm>
            <a:off x="-377565" y="1753056"/>
            <a:ext cx="2988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Egg Stage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F9065A-2C32-4BCF-8996-D0AFE76AB2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4799" y="2241395"/>
            <a:ext cx="1828800" cy="13239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56E21A-4243-4D9F-B472-520442AC9A00}"/>
              </a:ext>
            </a:extLst>
          </p:cNvPr>
          <p:cNvSpPr txBox="1"/>
          <p:nvPr/>
        </p:nvSpPr>
        <p:spPr>
          <a:xfrm>
            <a:off x="2813071" y="1252746"/>
            <a:ext cx="60941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Caterpillar Stage</a:t>
            </a:r>
          </a:p>
          <a:p>
            <a:pPr algn="ctr"/>
            <a:r>
              <a:rPr lang="en-US" dirty="0">
                <a:solidFill>
                  <a:srgbClr val="9999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5 instar stages: 11-15 Days</a:t>
            </a:r>
          </a:p>
          <a:p>
            <a:pPr algn="ctr"/>
            <a:endParaRPr lang="en-US" u="sng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64D646-CA60-4D3E-AA52-99655843B391}"/>
              </a:ext>
            </a:extLst>
          </p:cNvPr>
          <p:cNvSpPr txBox="1"/>
          <p:nvPr/>
        </p:nvSpPr>
        <p:spPr>
          <a:xfrm>
            <a:off x="2434799" y="3627277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Larva eating its own eggshell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1CAEA2-9890-4166-89B0-710F23642A2D}"/>
              </a:ext>
            </a:extLst>
          </p:cNvPr>
          <p:cNvSpPr txBox="1"/>
          <p:nvPr/>
        </p:nvSpPr>
        <p:spPr>
          <a:xfrm>
            <a:off x="336394" y="3570392"/>
            <a:ext cx="19830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i="0" dirty="0">
                <a:solidFill>
                  <a:srgbClr val="00CC99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Depending on temperature, typically hatched in </a:t>
            </a:r>
            <a:r>
              <a:rPr lang="en-US" sz="1600" dirty="0">
                <a:solidFill>
                  <a:srgbClr val="00CC99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3-5 days</a:t>
            </a:r>
          </a:p>
          <a:p>
            <a:endParaRPr lang="en-US" sz="1600" dirty="0">
              <a:solidFill>
                <a:srgbClr val="00CC99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9234AD-C2C4-41B5-AE73-355346D529FC}"/>
              </a:ext>
            </a:extLst>
          </p:cNvPr>
          <p:cNvSpPr txBox="1"/>
          <p:nvPr/>
        </p:nvSpPr>
        <p:spPr>
          <a:xfrm>
            <a:off x="4312644" y="3627277"/>
            <a:ext cx="191415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Caterpillar making "</a:t>
            </a:r>
            <a:r>
              <a:rPr lang="en-US" sz="1600" b="0" i="0" u="none" strike="noStrike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  <a:hlinkClick r:id="rId6" tooltip="Moa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moat</a:t>
            </a:r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" to feed during the first instar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8B5F21E-B99A-49B2-9B07-639B6052E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945" y="2215519"/>
            <a:ext cx="1847850" cy="1371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CA6627-529C-4B17-9407-F5D29EE3B6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3091" y="2222554"/>
            <a:ext cx="1847849" cy="13239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54274D3-C2E8-4F0E-9ED1-41BA881CA1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28928" y="2215519"/>
            <a:ext cx="1847849" cy="13239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AE90833-F72B-433A-9B8C-E4D4E9103EB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34765" y="2241395"/>
            <a:ext cx="1771650" cy="12954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7A846B-B75F-4D2B-9AF4-CDA9FD454A9C}"/>
              </a:ext>
            </a:extLst>
          </p:cNvPr>
          <p:cNvSpPr txBox="1"/>
          <p:nvPr/>
        </p:nvSpPr>
        <p:spPr>
          <a:xfrm>
            <a:off x="6491039" y="3627277"/>
            <a:ext cx="15119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Second instar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84EA902-51D1-41B0-AC18-A07654FF0F45}"/>
              </a:ext>
            </a:extLst>
          </p:cNvPr>
          <p:cNvSpPr txBox="1"/>
          <p:nvPr/>
        </p:nvSpPr>
        <p:spPr>
          <a:xfrm>
            <a:off x="8267234" y="3542593"/>
            <a:ext cx="1828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Mature caterpillar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B1CF11-0E47-4509-A1B6-22BB03E7E45D}"/>
              </a:ext>
            </a:extLst>
          </p:cNvPr>
          <p:cNvSpPr txBox="1"/>
          <p:nvPr/>
        </p:nvSpPr>
        <p:spPr>
          <a:xfrm>
            <a:off x="10482692" y="3562377"/>
            <a:ext cx="12929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Older </a:t>
            </a:r>
          </a:p>
          <a:p>
            <a:pPr algn="ctr"/>
            <a:r>
              <a:rPr lang="en-US" sz="1600" b="0" i="0" dirty="0">
                <a:solidFill>
                  <a:srgbClr val="9999FF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caterpillar</a:t>
            </a:r>
            <a:endParaRPr lang="en-US" sz="1600" dirty="0">
              <a:solidFill>
                <a:srgbClr val="9999FF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3A9D81-A467-4A86-83F3-C8D196E8ADE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63599" y="5432864"/>
            <a:ext cx="3543300" cy="124777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84566612-595B-4F65-BD14-881FDD046491}"/>
              </a:ext>
            </a:extLst>
          </p:cNvPr>
          <p:cNvSpPr txBox="1"/>
          <p:nvPr/>
        </p:nvSpPr>
        <p:spPr>
          <a:xfrm>
            <a:off x="3048929" y="4546476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Pupal Stage</a:t>
            </a:r>
          </a:p>
          <a:p>
            <a:pPr algn="ctr"/>
            <a:r>
              <a:rPr lang="en-US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6-8 Days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7CE6DD0-FEE3-479C-A1AB-A40D650CBD2C}"/>
              </a:ext>
            </a:extLst>
          </p:cNvPr>
          <p:cNvSpPr txBox="1"/>
          <p:nvPr/>
        </p:nvSpPr>
        <p:spPr>
          <a:xfrm>
            <a:off x="7644160" y="4937317"/>
            <a:ext cx="45478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Before </a:t>
            </a:r>
            <a:r>
              <a:rPr lang="en-US" sz="1600" b="0" i="0" strike="noStrike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  <a:hlinkClick r:id="rId12" tooltip="Pupa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pupation</a:t>
            </a:r>
            <a:r>
              <a:rPr lang="en-US" sz="1600" b="0" i="0" dirty="0">
                <a:solidFill>
                  <a:srgbClr val="FF66CC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, the caterpillar will become motionless and cease feeding. Its color shifts slightly from gray to brown, and it may lose a small amount of body mass. The pupal changes color over this period from a pale green to dark brown.</a:t>
            </a:r>
            <a:endParaRPr lang="en-US" sz="16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861564-8A72-42A3-AAF5-5E06D8F3F416}"/>
              </a:ext>
            </a:extLst>
          </p:cNvPr>
          <p:cNvSpPr txBox="1"/>
          <p:nvPr/>
        </p:nvSpPr>
        <p:spPr>
          <a:xfrm>
            <a:off x="1676502" y="4620747"/>
            <a:ext cx="234720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u="sng" dirty="0">
                <a:solidFill>
                  <a:srgbClr val="00B0F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Adult stage</a:t>
            </a:r>
          </a:p>
          <a:p>
            <a:pPr algn="l"/>
            <a:r>
              <a:rPr lang="en-US" sz="1600" dirty="0">
                <a:solidFill>
                  <a:srgbClr val="00B0F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7-14 Days</a:t>
            </a:r>
            <a:endParaRPr lang="en-US" sz="1600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l"/>
            <a:endParaRPr lang="en-US" b="1" i="0" dirty="0">
              <a:solidFill>
                <a:srgbClr val="00B0F0"/>
              </a:solidFill>
              <a:effectLst/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7" name="Arrow: Right 36">
            <a:extLst>
              <a:ext uri="{FF2B5EF4-FFF2-40B4-BE49-F238E27FC236}">
                <a16:creationId xmlns:a16="http://schemas.microsoft.com/office/drawing/2014/main" id="{8D946976-F616-49C0-968F-C93C058E6F3D}"/>
              </a:ext>
            </a:extLst>
          </p:cNvPr>
          <p:cNvSpPr/>
          <p:nvPr/>
        </p:nvSpPr>
        <p:spPr>
          <a:xfrm>
            <a:off x="1935971" y="2601186"/>
            <a:ext cx="531654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D74DBEDD-B560-48C6-A46F-AFDFFE3F65DB}"/>
              </a:ext>
            </a:extLst>
          </p:cNvPr>
          <p:cNvSpPr/>
          <p:nvPr/>
        </p:nvSpPr>
        <p:spPr>
          <a:xfrm rot="5400000">
            <a:off x="7001350" y="426873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9" name="Arrow: Right 38">
            <a:extLst>
              <a:ext uri="{FF2B5EF4-FFF2-40B4-BE49-F238E27FC236}">
                <a16:creationId xmlns:a16="http://schemas.microsoft.com/office/drawing/2014/main" id="{DE60A4A1-5194-48C1-A834-353E1F23DCA2}"/>
              </a:ext>
            </a:extLst>
          </p:cNvPr>
          <p:cNvSpPr/>
          <p:nvPr/>
        </p:nvSpPr>
        <p:spPr>
          <a:xfrm rot="10800000">
            <a:off x="3679657" y="5911951"/>
            <a:ext cx="749947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D60C0B8E-22C7-49C3-AF47-CCCCBD59AF48}"/>
              </a:ext>
            </a:extLst>
          </p:cNvPr>
          <p:cNvSpPr/>
          <p:nvPr/>
        </p:nvSpPr>
        <p:spPr>
          <a:xfrm rot="16200000">
            <a:off x="993502" y="4620006"/>
            <a:ext cx="923330" cy="56671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85756A1-163E-463C-9992-EA24DA225F8C}"/>
              </a:ext>
            </a:extLst>
          </p:cNvPr>
          <p:cNvSpPr txBox="1"/>
          <p:nvPr/>
        </p:nvSpPr>
        <p:spPr>
          <a:xfrm>
            <a:off x="7722096" y="1166697"/>
            <a:ext cx="4209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DAF2352-9F35-CF11-5A7B-D54C2FDADD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3592413"/>
              </p:ext>
            </p:extLst>
          </p:nvPr>
        </p:nvGraphicFramePr>
        <p:xfrm>
          <a:off x="186070" y="5432864"/>
          <a:ext cx="1711169" cy="1317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2597040" imgH="2000160" progId="Paint.Picture.1">
                  <p:embed/>
                </p:oleObj>
              </mc:Choice>
              <mc:Fallback>
                <p:oleObj name="Bitmap Image" r:id="rId13" imgW="2597040" imgH="2000160" progId="Paint.Picture.1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3DDFA918-C48E-4448-8893-494E6D5D4A0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86070" y="5432864"/>
                        <a:ext cx="1711169" cy="1317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90A73E3E-6234-0D15-3D9B-9653A9D86A75}"/>
              </a:ext>
            </a:extLst>
          </p:cNvPr>
          <p:cNvSpPr txBox="1"/>
          <p:nvPr/>
        </p:nvSpPr>
        <p:spPr>
          <a:xfrm>
            <a:off x="61886" y="531898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male</a:t>
            </a:r>
            <a:endParaRPr lang="th-TH" dirty="0">
              <a:solidFill>
                <a:srgbClr val="FF000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FCCF242-9444-DDDF-ED04-B8F3234847ED}"/>
              </a:ext>
            </a:extLst>
          </p:cNvPr>
          <p:cNvSpPr txBox="1"/>
          <p:nvPr/>
        </p:nvSpPr>
        <p:spPr>
          <a:xfrm>
            <a:off x="2609044" y="5350305"/>
            <a:ext cx="1223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female</a:t>
            </a:r>
            <a:endParaRPr lang="th-TH" dirty="0">
              <a:solidFill>
                <a:srgbClr val="FF0000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3E67406-A1FC-64FE-3943-48AA231BD518}"/>
              </a:ext>
            </a:extLst>
          </p:cNvPr>
          <p:cNvSpPr/>
          <p:nvPr/>
        </p:nvSpPr>
        <p:spPr>
          <a:xfrm>
            <a:off x="2651631" y="6031023"/>
            <a:ext cx="554707" cy="44763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E11769-468C-E5BB-217A-705227437989}"/>
              </a:ext>
            </a:extLst>
          </p:cNvPr>
          <p:cNvSpPr/>
          <p:nvPr/>
        </p:nvSpPr>
        <p:spPr>
          <a:xfrm>
            <a:off x="839463" y="5848842"/>
            <a:ext cx="609327" cy="49299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26363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118</Words>
  <Application>Microsoft Office PowerPoint</Application>
  <PresentationFormat>Widescreen</PresentationFormat>
  <Paragraphs>21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lookpeach</vt:lpstr>
      <vt:lpstr>Office Theme</vt:lpstr>
      <vt:lpstr>Bitmap Image</vt:lpstr>
      <vt:lpstr>Life Cycle of Butterfly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Cycle of Butterfly</dc:title>
  <dc:creator>Aey Sakundejpaiboon</dc:creator>
  <cp:lastModifiedBy>Aey Sakundejpaiboon</cp:lastModifiedBy>
  <cp:revision>1</cp:revision>
  <dcterms:created xsi:type="dcterms:W3CDTF">2023-04-24T08:12:44Z</dcterms:created>
  <dcterms:modified xsi:type="dcterms:W3CDTF">2023-04-24T08:17:01Z</dcterms:modified>
</cp:coreProperties>
</file>