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C1EFB0-2496-414C-8470-9DC35EFBB4A0}" v="23" dt="2022-01-24T09:34:45.3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32" autoAdjust="0"/>
    <p:restoredTop sz="90301" autoAdjust="0"/>
  </p:normalViewPr>
  <p:slideViewPr>
    <p:cSldViewPr snapToGrid="0">
      <p:cViewPr varScale="1">
        <p:scale>
          <a:sx n="62" d="100"/>
          <a:sy n="62" d="100"/>
        </p:scale>
        <p:origin x="1452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n Aey" userId="b49413b0ebfdf58b" providerId="LiveId" clId="{F0C1EFB0-2496-414C-8470-9DC35EFBB4A0}"/>
    <pc:docChg chg="undo custSel addSld delSld modSld">
      <pc:chgData name="Torn Aey" userId="b49413b0ebfdf58b" providerId="LiveId" clId="{F0C1EFB0-2496-414C-8470-9DC35EFBB4A0}" dt="2022-01-24T09:34:51.072" v="394" actId="1076"/>
      <pc:docMkLst>
        <pc:docMk/>
      </pc:docMkLst>
      <pc:sldChg chg="addSp delSp modSp mod">
        <pc:chgData name="Torn Aey" userId="b49413b0ebfdf58b" providerId="LiveId" clId="{F0C1EFB0-2496-414C-8470-9DC35EFBB4A0}" dt="2022-01-11T15:19:56.903" v="369" actId="1076"/>
        <pc:sldMkLst>
          <pc:docMk/>
          <pc:sldMk cId="1194360735" sldId="256"/>
        </pc:sldMkLst>
        <pc:spChg chg="ord">
          <ac:chgData name="Torn Aey" userId="b49413b0ebfdf58b" providerId="LiveId" clId="{F0C1EFB0-2496-414C-8470-9DC35EFBB4A0}" dt="2022-01-11T15:19:40.917" v="367" actId="166"/>
          <ac:spMkLst>
            <pc:docMk/>
            <pc:sldMk cId="1194360735" sldId="256"/>
            <ac:spMk id="8" creationId="{BA89DBDB-59B2-4523-A029-95FA85F1337F}"/>
          </ac:spMkLst>
        </pc:spChg>
        <pc:spChg chg="add mod">
          <ac:chgData name="Torn Aey" userId="b49413b0ebfdf58b" providerId="LiveId" clId="{F0C1EFB0-2496-414C-8470-9DC35EFBB4A0}" dt="2021-12-18T15:04:12.354" v="73" actId="207"/>
          <ac:spMkLst>
            <pc:docMk/>
            <pc:sldMk cId="1194360735" sldId="256"/>
            <ac:spMk id="9" creationId="{5AD687B8-6F6A-4FE4-8E84-271DA609D6CE}"/>
          </ac:spMkLst>
        </pc:spChg>
        <pc:graphicFrameChg chg="add mod">
          <ac:chgData name="Torn Aey" userId="b49413b0ebfdf58b" providerId="LiveId" clId="{F0C1EFB0-2496-414C-8470-9DC35EFBB4A0}" dt="2022-01-11T15:19:56.903" v="369" actId="1076"/>
          <ac:graphicFrameMkLst>
            <pc:docMk/>
            <pc:sldMk cId="1194360735" sldId="256"/>
            <ac:graphicFrameMk id="4" creationId="{16E464A0-1BB5-4F68-941F-8D66AA739987}"/>
          </ac:graphicFrameMkLst>
        </pc:graphicFrameChg>
        <pc:picChg chg="add del mod">
          <ac:chgData name="Torn Aey" userId="b49413b0ebfdf58b" providerId="LiveId" clId="{F0C1EFB0-2496-414C-8470-9DC35EFBB4A0}" dt="2022-01-11T15:19:48.575" v="368" actId="1076"/>
          <ac:picMkLst>
            <pc:docMk/>
            <pc:sldMk cId="1194360735" sldId="256"/>
            <ac:picMk id="5" creationId="{F722B746-26DF-4970-B363-043CC7F3356E}"/>
          </ac:picMkLst>
        </pc:picChg>
        <pc:picChg chg="add del mod">
          <ac:chgData name="Torn Aey" userId="b49413b0ebfdf58b" providerId="LiveId" clId="{F0C1EFB0-2496-414C-8470-9DC35EFBB4A0}" dt="2022-01-11T15:19:07.255" v="364" actId="1076"/>
          <ac:picMkLst>
            <pc:docMk/>
            <pc:sldMk cId="1194360735" sldId="256"/>
            <ac:picMk id="7" creationId="{A860FD6D-06A4-446D-846A-077CDF197891}"/>
          </ac:picMkLst>
        </pc:picChg>
      </pc:sldChg>
      <pc:sldChg chg="new del">
        <pc:chgData name="Torn Aey" userId="b49413b0ebfdf58b" providerId="LiveId" clId="{F0C1EFB0-2496-414C-8470-9DC35EFBB4A0}" dt="2021-12-18T15:06:32.804" v="80" actId="47"/>
        <pc:sldMkLst>
          <pc:docMk/>
          <pc:sldMk cId="1774368832" sldId="257"/>
        </pc:sldMkLst>
      </pc:sldChg>
      <pc:sldChg chg="addSp delSp modSp add mod">
        <pc:chgData name="Torn Aey" userId="b49413b0ebfdf58b" providerId="LiveId" clId="{F0C1EFB0-2496-414C-8470-9DC35EFBB4A0}" dt="2021-12-18T15:08:44.436" v="112" actId="1076"/>
        <pc:sldMkLst>
          <pc:docMk/>
          <pc:sldMk cId="1764635462" sldId="258"/>
        </pc:sldMkLst>
        <pc:spChg chg="del">
          <ac:chgData name="Torn Aey" userId="b49413b0ebfdf58b" providerId="LiveId" clId="{F0C1EFB0-2496-414C-8470-9DC35EFBB4A0}" dt="2021-12-18T15:07:48.102" v="91" actId="478"/>
          <ac:spMkLst>
            <pc:docMk/>
            <pc:sldMk cId="1764635462" sldId="258"/>
            <ac:spMk id="2" creationId="{6E80B9EC-50D2-45C5-A054-C8A1C5FC9752}"/>
          </ac:spMkLst>
        </pc:spChg>
        <pc:spChg chg="del">
          <ac:chgData name="Torn Aey" userId="b49413b0ebfdf58b" providerId="LiveId" clId="{F0C1EFB0-2496-414C-8470-9DC35EFBB4A0}" dt="2021-12-18T15:07:52.391" v="92" actId="478"/>
          <ac:spMkLst>
            <pc:docMk/>
            <pc:sldMk cId="1764635462" sldId="258"/>
            <ac:spMk id="3" creationId="{517CAFF0-8297-4900-9C5E-F87084BBA223}"/>
          </ac:spMkLst>
        </pc:spChg>
        <pc:spChg chg="mod">
          <ac:chgData name="Torn Aey" userId="b49413b0ebfdf58b" providerId="LiveId" clId="{F0C1EFB0-2496-414C-8470-9DC35EFBB4A0}" dt="2021-12-18T15:08:19.840" v="107" actId="1076"/>
          <ac:spMkLst>
            <pc:docMk/>
            <pc:sldMk cId="1764635462" sldId="258"/>
            <ac:spMk id="8" creationId="{BA89DBDB-59B2-4523-A029-95FA85F1337F}"/>
          </ac:spMkLst>
        </pc:spChg>
        <pc:spChg chg="mod">
          <ac:chgData name="Torn Aey" userId="b49413b0ebfdf58b" providerId="LiveId" clId="{F0C1EFB0-2496-414C-8470-9DC35EFBB4A0}" dt="2021-12-18T15:08:44.436" v="112" actId="1076"/>
          <ac:spMkLst>
            <pc:docMk/>
            <pc:sldMk cId="1764635462" sldId="258"/>
            <ac:spMk id="9" creationId="{5AD687B8-6F6A-4FE4-8E84-271DA609D6CE}"/>
          </ac:spMkLst>
        </pc:spChg>
        <pc:picChg chg="del">
          <ac:chgData name="Torn Aey" userId="b49413b0ebfdf58b" providerId="LiveId" clId="{F0C1EFB0-2496-414C-8470-9DC35EFBB4A0}" dt="2021-12-18T15:06:35.541" v="81" actId="478"/>
          <ac:picMkLst>
            <pc:docMk/>
            <pc:sldMk cId="1764635462" sldId="258"/>
            <ac:picMk id="5" creationId="{F722B746-26DF-4970-B363-043CC7F3356E}"/>
          </ac:picMkLst>
        </pc:picChg>
        <pc:picChg chg="add mod ord">
          <ac:chgData name="Torn Aey" userId="b49413b0ebfdf58b" providerId="LiveId" clId="{F0C1EFB0-2496-414C-8470-9DC35EFBB4A0}" dt="2021-12-18T15:08:37.919" v="111" actId="1076"/>
          <ac:picMkLst>
            <pc:docMk/>
            <pc:sldMk cId="1764635462" sldId="258"/>
            <ac:picMk id="6" creationId="{15A96512-53A8-48B2-97FB-A7003A8F29CD}"/>
          </ac:picMkLst>
        </pc:picChg>
        <pc:picChg chg="del">
          <ac:chgData name="Torn Aey" userId="b49413b0ebfdf58b" providerId="LiveId" clId="{F0C1EFB0-2496-414C-8470-9DC35EFBB4A0}" dt="2021-12-18T15:06:36.383" v="82" actId="478"/>
          <ac:picMkLst>
            <pc:docMk/>
            <pc:sldMk cId="1764635462" sldId="258"/>
            <ac:picMk id="7" creationId="{A860FD6D-06A4-446D-846A-077CDF197891}"/>
          </ac:picMkLst>
        </pc:picChg>
        <pc:picChg chg="add mod ord">
          <ac:chgData name="Torn Aey" userId="b49413b0ebfdf58b" providerId="LiveId" clId="{F0C1EFB0-2496-414C-8470-9DC35EFBB4A0}" dt="2021-12-18T15:08:31.053" v="110" actId="167"/>
          <ac:picMkLst>
            <pc:docMk/>
            <pc:sldMk cId="1764635462" sldId="258"/>
            <ac:picMk id="11" creationId="{F99FB48C-856A-4A29-89B8-26D8E072313E}"/>
          </ac:picMkLst>
        </pc:picChg>
      </pc:sldChg>
      <pc:sldChg chg="addSp delSp modSp add mod">
        <pc:chgData name="Torn Aey" userId="b49413b0ebfdf58b" providerId="LiveId" clId="{F0C1EFB0-2496-414C-8470-9DC35EFBB4A0}" dt="2021-12-20T04:14:06.433" v="170" actId="20577"/>
        <pc:sldMkLst>
          <pc:docMk/>
          <pc:sldMk cId="3801734045" sldId="259"/>
        </pc:sldMkLst>
        <pc:spChg chg="mod ord">
          <ac:chgData name="Torn Aey" userId="b49413b0ebfdf58b" providerId="LiveId" clId="{F0C1EFB0-2496-414C-8470-9DC35EFBB4A0}" dt="2021-12-20T04:14:06.433" v="170" actId="20577"/>
          <ac:spMkLst>
            <pc:docMk/>
            <pc:sldMk cId="3801734045" sldId="259"/>
            <ac:spMk id="8" creationId="{BA89DBDB-59B2-4523-A029-95FA85F1337F}"/>
          </ac:spMkLst>
        </pc:spChg>
        <pc:spChg chg="ord">
          <ac:chgData name="Torn Aey" userId="b49413b0ebfdf58b" providerId="LiveId" clId="{F0C1EFB0-2496-414C-8470-9DC35EFBB4A0}" dt="2021-12-20T04:09:51.099" v="159" actId="166"/>
          <ac:spMkLst>
            <pc:docMk/>
            <pc:sldMk cId="3801734045" sldId="259"/>
            <ac:spMk id="9" creationId="{5AD687B8-6F6A-4FE4-8E84-271DA609D6CE}"/>
          </ac:spMkLst>
        </pc:spChg>
        <pc:picChg chg="add del mod">
          <ac:chgData name="Torn Aey" userId="b49413b0ebfdf58b" providerId="LiveId" clId="{F0C1EFB0-2496-414C-8470-9DC35EFBB4A0}" dt="2021-12-20T04:08:34.527" v="118" actId="478"/>
          <ac:picMkLst>
            <pc:docMk/>
            <pc:sldMk cId="3801734045" sldId="259"/>
            <ac:picMk id="3" creationId="{F8EF35D4-8230-4BC4-9FBD-234A0F6D0154}"/>
          </ac:picMkLst>
        </pc:picChg>
        <pc:picChg chg="add mod">
          <ac:chgData name="Torn Aey" userId="b49413b0ebfdf58b" providerId="LiveId" clId="{F0C1EFB0-2496-414C-8470-9DC35EFBB4A0}" dt="2021-12-20T04:08:55.814" v="121" actId="14100"/>
          <ac:picMkLst>
            <pc:docMk/>
            <pc:sldMk cId="3801734045" sldId="259"/>
            <ac:picMk id="5" creationId="{86BEB650-19BB-4AE6-9C61-DB0E49CBA380}"/>
          </ac:picMkLst>
        </pc:picChg>
        <pc:picChg chg="del">
          <ac:chgData name="Torn Aey" userId="b49413b0ebfdf58b" providerId="LiveId" clId="{F0C1EFB0-2496-414C-8470-9DC35EFBB4A0}" dt="2021-12-20T04:07:37.863" v="114" actId="478"/>
          <ac:picMkLst>
            <pc:docMk/>
            <pc:sldMk cId="3801734045" sldId="259"/>
            <ac:picMk id="6" creationId="{15A96512-53A8-48B2-97FB-A7003A8F29CD}"/>
          </ac:picMkLst>
        </pc:picChg>
        <pc:picChg chg="add mod ord">
          <ac:chgData name="Torn Aey" userId="b49413b0ebfdf58b" providerId="LiveId" clId="{F0C1EFB0-2496-414C-8470-9DC35EFBB4A0}" dt="2021-12-20T04:10:12.333" v="162" actId="1076"/>
          <ac:picMkLst>
            <pc:docMk/>
            <pc:sldMk cId="3801734045" sldId="259"/>
            <ac:picMk id="10" creationId="{B17C9DBF-3471-47D2-8F2C-5811ED187063}"/>
          </ac:picMkLst>
        </pc:picChg>
        <pc:picChg chg="del">
          <ac:chgData name="Torn Aey" userId="b49413b0ebfdf58b" providerId="LiveId" clId="{F0C1EFB0-2496-414C-8470-9DC35EFBB4A0}" dt="2021-12-20T04:07:38.262" v="115" actId="478"/>
          <ac:picMkLst>
            <pc:docMk/>
            <pc:sldMk cId="3801734045" sldId="259"/>
            <ac:picMk id="11" creationId="{F99FB48C-856A-4A29-89B8-26D8E072313E}"/>
          </ac:picMkLst>
        </pc:picChg>
      </pc:sldChg>
      <pc:sldChg chg="addSp delSp modSp add mod">
        <pc:chgData name="Torn Aey" userId="b49413b0ebfdf58b" providerId="LiveId" clId="{F0C1EFB0-2496-414C-8470-9DC35EFBB4A0}" dt="2021-12-20T04:24:52.122" v="196" actId="1076"/>
        <pc:sldMkLst>
          <pc:docMk/>
          <pc:sldMk cId="360144517" sldId="260"/>
        </pc:sldMkLst>
        <pc:spChg chg="mod">
          <ac:chgData name="Torn Aey" userId="b49413b0ebfdf58b" providerId="LiveId" clId="{F0C1EFB0-2496-414C-8470-9DC35EFBB4A0}" dt="2021-12-20T04:23:36.236" v="188" actId="20577"/>
          <ac:spMkLst>
            <pc:docMk/>
            <pc:sldMk cId="360144517" sldId="260"/>
            <ac:spMk id="8" creationId="{BA89DBDB-59B2-4523-A029-95FA85F1337F}"/>
          </ac:spMkLst>
        </pc:spChg>
        <pc:picChg chg="add mod ord">
          <ac:chgData name="Torn Aey" userId="b49413b0ebfdf58b" providerId="LiveId" clId="{F0C1EFB0-2496-414C-8470-9DC35EFBB4A0}" dt="2021-12-20T04:24:52.122" v="196" actId="1076"/>
          <ac:picMkLst>
            <pc:docMk/>
            <pc:sldMk cId="360144517" sldId="260"/>
            <ac:picMk id="3" creationId="{6F9CC1F8-AE9D-4C3B-8D5D-F1007AFDC1DA}"/>
          </ac:picMkLst>
        </pc:picChg>
        <pc:picChg chg="del">
          <ac:chgData name="Torn Aey" userId="b49413b0ebfdf58b" providerId="LiveId" clId="{F0C1EFB0-2496-414C-8470-9DC35EFBB4A0}" dt="2021-12-20T04:11:51.409" v="167" actId="478"/>
          <ac:picMkLst>
            <pc:docMk/>
            <pc:sldMk cId="360144517" sldId="260"/>
            <ac:picMk id="5" creationId="{86BEB650-19BB-4AE6-9C61-DB0E49CBA380}"/>
          </ac:picMkLst>
        </pc:picChg>
        <pc:picChg chg="del">
          <ac:chgData name="Torn Aey" userId="b49413b0ebfdf58b" providerId="LiveId" clId="{F0C1EFB0-2496-414C-8470-9DC35EFBB4A0}" dt="2021-12-20T04:11:51.879" v="168" actId="478"/>
          <ac:picMkLst>
            <pc:docMk/>
            <pc:sldMk cId="360144517" sldId="260"/>
            <ac:picMk id="10" creationId="{B17C9DBF-3471-47D2-8F2C-5811ED187063}"/>
          </ac:picMkLst>
        </pc:picChg>
        <pc:picChg chg="add mod">
          <ac:chgData name="Torn Aey" userId="b49413b0ebfdf58b" providerId="LiveId" clId="{F0C1EFB0-2496-414C-8470-9DC35EFBB4A0}" dt="2021-12-20T04:24:45.511" v="195" actId="167"/>
          <ac:picMkLst>
            <pc:docMk/>
            <pc:sldMk cId="360144517" sldId="260"/>
            <ac:picMk id="1026" creationId="{70CA71CB-12EF-4230-A943-7AE908F5FC1F}"/>
          </ac:picMkLst>
        </pc:picChg>
      </pc:sldChg>
      <pc:sldChg chg="new del">
        <pc:chgData name="Torn Aey" userId="b49413b0ebfdf58b" providerId="LiveId" clId="{F0C1EFB0-2496-414C-8470-9DC35EFBB4A0}" dt="2021-12-20T04:11:47.833" v="165" actId="680"/>
        <pc:sldMkLst>
          <pc:docMk/>
          <pc:sldMk cId="1357187175" sldId="260"/>
        </pc:sldMkLst>
      </pc:sldChg>
      <pc:sldChg chg="addSp delSp modSp new mod">
        <pc:chgData name="Torn Aey" userId="b49413b0ebfdf58b" providerId="LiveId" clId="{F0C1EFB0-2496-414C-8470-9DC35EFBB4A0}" dt="2021-12-20T04:16:11.054" v="178" actId="1076"/>
        <pc:sldMkLst>
          <pc:docMk/>
          <pc:sldMk cId="313734172" sldId="261"/>
        </pc:sldMkLst>
        <pc:spChg chg="del">
          <ac:chgData name="Torn Aey" userId="b49413b0ebfdf58b" providerId="LiveId" clId="{F0C1EFB0-2496-414C-8470-9DC35EFBB4A0}" dt="2021-12-20T04:16:01.230" v="176" actId="478"/>
          <ac:spMkLst>
            <pc:docMk/>
            <pc:sldMk cId="313734172" sldId="261"/>
            <ac:spMk id="2" creationId="{6F1E870F-D24F-442C-BE64-B63135C624AF}"/>
          </ac:spMkLst>
        </pc:spChg>
        <pc:spChg chg="del">
          <ac:chgData name="Torn Aey" userId="b49413b0ebfdf58b" providerId="LiveId" clId="{F0C1EFB0-2496-414C-8470-9DC35EFBB4A0}" dt="2021-12-20T04:15:59.635" v="175" actId="478"/>
          <ac:spMkLst>
            <pc:docMk/>
            <pc:sldMk cId="313734172" sldId="261"/>
            <ac:spMk id="3" creationId="{59B9B97E-D7E1-40D1-A72F-3DE7C79EE069}"/>
          </ac:spMkLst>
        </pc:spChg>
        <pc:spChg chg="add mod">
          <ac:chgData name="Torn Aey" userId="b49413b0ebfdf58b" providerId="LiveId" clId="{F0C1EFB0-2496-414C-8470-9DC35EFBB4A0}" dt="2021-12-20T04:16:11.054" v="178" actId="1076"/>
          <ac:spMkLst>
            <pc:docMk/>
            <pc:sldMk cId="313734172" sldId="261"/>
            <ac:spMk id="6" creationId="{C1966686-DA4F-4028-9A11-2F8F39782573}"/>
          </ac:spMkLst>
        </pc:spChg>
        <pc:picChg chg="add mod">
          <ac:chgData name="Torn Aey" userId="b49413b0ebfdf58b" providerId="LiveId" clId="{F0C1EFB0-2496-414C-8470-9DC35EFBB4A0}" dt="2021-12-20T04:15:56.864" v="174" actId="1076"/>
          <ac:picMkLst>
            <pc:docMk/>
            <pc:sldMk cId="313734172" sldId="261"/>
            <ac:picMk id="5" creationId="{233801E7-F581-42D9-8316-0D03BD5C1C78}"/>
          </ac:picMkLst>
        </pc:picChg>
      </pc:sldChg>
      <pc:sldChg chg="addSp delSp modSp new mod">
        <pc:chgData name="Torn Aey" userId="b49413b0ebfdf58b" providerId="LiveId" clId="{F0C1EFB0-2496-414C-8470-9DC35EFBB4A0}" dt="2021-12-23T04:59:46.572" v="323" actId="1076"/>
        <pc:sldMkLst>
          <pc:docMk/>
          <pc:sldMk cId="3500933932" sldId="262"/>
        </pc:sldMkLst>
        <pc:spChg chg="del">
          <ac:chgData name="Torn Aey" userId="b49413b0ebfdf58b" providerId="LiveId" clId="{F0C1EFB0-2496-414C-8470-9DC35EFBB4A0}" dt="2021-12-20T04:29:04.955" v="198" actId="478"/>
          <ac:spMkLst>
            <pc:docMk/>
            <pc:sldMk cId="3500933932" sldId="262"/>
            <ac:spMk id="2" creationId="{7E6EF00A-9526-4DA0-9F88-1F43B1B0D5D9}"/>
          </ac:spMkLst>
        </pc:spChg>
        <pc:spChg chg="del">
          <ac:chgData name="Torn Aey" userId="b49413b0ebfdf58b" providerId="LiveId" clId="{F0C1EFB0-2496-414C-8470-9DC35EFBB4A0}" dt="2021-12-20T04:29:07.302" v="199" actId="478"/>
          <ac:spMkLst>
            <pc:docMk/>
            <pc:sldMk cId="3500933932" sldId="262"/>
            <ac:spMk id="3" creationId="{41D169FD-2E25-4F84-8658-F240BCF0BF93}"/>
          </ac:spMkLst>
        </pc:spChg>
        <pc:spChg chg="add mod">
          <ac:chgData name="Torn Aey" userId="b49413b0ebfdf58b" providerId="LiveId" clId="{F0C1EFB0-2496-414C-8470-9DC35EFBB4A0}" dt="2021-12-23T04:55:24.935" v="244" actId="692"/>
          <ac:spMkLst>
            <pc:docMk/>
            <pc:sldMk cId="3500933932" sldId="262"/>
            <ac:spMk id="4" creationId="{0085DE74-69C8-46D2-9EF2-8F691DCD04D7}"/>
          </ac:spMkLst>
        </pc:spChg>
        <pc:spChg chg="add mod">
          <ac:chgData name="Torn Aey" userId="b49413b0ebfdf58b" providerId="LiveId" clId="{F0C1EFB0-2496-414C-8470-9DC35EFBB4A0}" dt="2021-12-23T04:55:41.805" v="246" actId="1076"/>
          <ac:spMkLst>
            <pc:docMk/>
            <pc:sldMk cId="3500933932" sldId="262"/>
            <ac:spMk id="6" creationId="{0EC45C5C-615D-4CD1-9673-DCBF9FFADC3F}"/>
          </ac:spMkLst>
        </pc:spChg>
        <pc:spChg chg="add mod">
          <ac:chgData name="Torn Aey" userId="b49413b0ebfdf58b" providerId="LiveId" clId="{F0C1EFB0-2496-414C-8470-9DC35EFBB4A0}" dt="2021-12-23T04:58:59.380" v="300" actId="208"/>
          <ac:spMkLst>
            <pc:docMk/>
            <pc:sldMk cId="3500933932" sldId="262"/>
            <ac:spMk id="13" creationId="{04B4BCFA-AF1E-4AF1-B61E-F5F4407C0EAA}"/>
          </ac:spMkLst>
        </pc:spChg>
        <pc:spChg chg="add mod">
          <ac:chgData name="Torn Aey" userId="b49413b0ebfdf58b" providerId="LiveId" clId="{F0C1EFB0-2496-414C-8470-9DC35EFBB4A0}" dt="2021-12-23T04:59:32.269" v="321" actId="1076"/>
          <ac:spMkLst>
            <pc:docMk/>
            <pc:sldMk cId="3500933932" sldId="262"/>
            <ac:spMk id="14" creationId="{FC3D5E25-C1BD-41CB-921C-D03685898DD6}"/>
          </ac:spMkLst>
        </pc:spChg>
        <pc:spChg chg="add mod">
          <ac:chgData name="Torn Aey" userId="b49413b0ebfdf58b" providerId="LiveId" clId="{F0C1EFB0-2496-414C-8470-9DC35EFBB4A0}" dt="2021-12-23T04:59:46.572" v="323" actId="1076"/>
          <ac:spMkLst>
            <pc:docMk/>
            <pc:sldMk cId="3500933932" sldId="262"/>
            <ac:spMk id="15" creationId="{59738D76-8792-4E35-8F9B-0E3614BE4A68}"/>
          </ac:spMkLst>
        </pc:spChg>
        <pc:graphicFrameChg chg="add del mod">
          <ac:chgData name="Torn Aey" userId="b49413b0ebfdf58b" providerId="LiveId" clId="{F0C1EFB0-2496-414C-8470-9DC35EFBB4A0}" dt="2021-12-23T04:56:32.388" v="253" actId="478"/>
          <ac:graphicFrameMkLst>
            <pc:docMk/>
            <pc:sldMk cId="3500933932" sldId="262"/>
            <ac:graphicFrameMk id="10" creationId="{4E92463D-788E-4F60-B027-5377F5EE90C4}"/>
          </ac:graphicFrameMkLst>
        </pc:graphicFrameChg>
        <pc:picChg chg="add mod">
          <ac:chgData name="Torn Aey" userId="b49413b0ebfdf58b" providerId="LiveId" clId="{F0C1EFB0-2496-414C-8470-9DC35EFBB4A0}" dt="2021-12-23T04:53:57.063" v="214" actId="1076"/>
          <ac:picMkLst>
            <pc:docMk/>
            <pc:sldMk cId="3500933932" sldId="262"/>
            <ac:picMk id="3" creationId="{839C3E01-E3C5-49FC-8C1D-AB690C49CAB9}"/>
          </ac:picMkLst>
        </pc:picChg>
        <pc:picChg chg="add del mod">
          <ac:chgData name="Torn Aey" userId="b49413b0ebfdf58b" providerId="LiveId" clId="{F0C1EFB0-2496-414C-8470-9DC35EFBB4A0}" dt="2021-12-20T04:36:50.370" v="202" actId="478"/>
          <ac:picMkLst>
            <pc:docMk/>
            <pc:sldMk cId="3500933932" sldId="262"/>
            <ac:picMk id="5" creationId="{6FEE17AD-82B3-4B35-B904-926522EC5A2E}"/>
          </ac:picMkLst>
        </pc:picChg>
        <pc:picChg chg="add del mod">
          <ac:chgData name="Torn Aey" userId="b49413b0ebfdf58b" providerId="LiveId" clId="{F0C1EFB0-2496-414C-8470-9DC35EFBB4A0}" dt="2021-12-23T04:53:49.256" v="211" actId="478"/>
          <ac:picMkLst>
            <pc:docMk/>
            <pc:sldMk cId="3500933932" sldId="262"/>
            <ac:picMk id="7" creationId="{D940B743-22B0-489A-AB53-1ACC9B4B4453}"/>
          </ac:picMkLst>
        </pc:picChg>
        <pc:picChg chg="add del mod">
          <ac:chgData name="Torn Aey" userId="b49413b0ebfdf58b" providerId="LiveId" clId="{F0C1EFB0-2496-414C-8470-9DC35EFBB4A0}" dt="2021-12-23T04:56:03.930" v="249" actId="478"/>
          <ac:picMkLst>
            <pc:docMk/>
            <pc:sldMk cId="3500933932" sldId="262"/>
            <ac:picMk id="8" creationId="{DD2B1989-DAE6-4E22-9CF5-57C905940B3C}"/>
          </ac:picMkLst>
        </pc:picChg>
        <pc:picChg chg="add del mod">
          <ac:chgData name="Torn Aey" userId="b49413b0ebfdf58b" providerId="LiveId" clId="{F0C1EFB0-2496-414C-8470-9DC35EFBB4A0}" dt="2021-12-23T04:53:48.804" v="210" actId="478"/>
          <ac:picMkLst>
            <pc:docMk/>
            <pc:sldMk cId="3500933932" sldId="262"/>
            <ac:picMk id="9" creationId="{8B94330E-6F86-46E8-A96F-5D304F2A3CD9}"/>
          </ac:picMkLst>
        </pc:picChg>
        <pc:picChg chg="add mod">
          <ac:chgData name="Torn Aey" userId="b49413b0ebfdf58b" providerId="LiveId" clId="{F0C1EFB0-2496-414C-8470-9DC35EFBB4A0}" dt="2021-12-23T04:58:50.621" v="297" actId="1076"/>
          <ac:picMkLst>
            <pc:docMk/>
            <pc:sldMk cId="3500933932" sldId="262"/>
            <ac:picMk id="12" creationId="{533251AA-C29F-49C4-A95A-C5270A7814B6}"/>
          </ac:picMkLst>
        </pc:picChg>
      </pc:sldChg>
      <pc:sldChg chg="addSp delSp modSp new mod">
        <pc:chgData name="Torn Aey" userId="b49413b0ebfdf58b" providerId="LiveId" clId="{F0C1EFB0-2496-414C-8470-9DC35EFBB4A0}" dt="2021-12-24T04:42:28.869" v="361" actId="1076"/>
        <pc:sldMkLst>
          <pc:docMk/>
          <pc:sldMk cId="1880654074" sldId="263"/>
        </pc:sldMkLst>
        <pc:spChg chg="del">
          <ac:chgData name="Torn Aey" userId="b49413b0ebfdf58b" providerId="LiveId" clId="{F0C1EFB0-2496-414C-8470-9DC35EFBB4A0}" dt="2021-12-24T04:41:27.999" v="326" actId="478"/>
          <ac:spMkLst>
            <pc:docMk/>
            <pc:sldMk cId="1880654074" sldId="263"/>
            <ac:spMk id="2" creationId="{7E99B47F-B130-4EBB-9FF7-84ABF280B962}"/>
          </ac:spMkLst>
        </pc:spChg>
        <pc:spChg chg="del">
          <ac:chgData name="Torn Aey" userId="b49413b0ebfdf58b" providerId="LiveId" clId="{F0C1EFB0-2496-414C-8470-9DC35EFBB4A0}" dt="2021-12-24T04:41:29.032" v="327" actId="478"/>
          <ac:spMkLst>
            <pc:docMk/>
            <pc:sldMk cId="1880654074" sldId="263"/>
            <ac:spMk id="3" creationId="{D54E9CC0-ED67-497B-BCAC-2AC7A0B692CB}"/>
          </ac:spMkLst>
        </pc:spChg>
        <pc:spChg chg="add mod">
          <ac:chgData name="Torn Aey" userId="b49413b0ebfdf58b" providerId="LiveId" clId="{F0C1EFB0-2496-414C-8470-9DC35EFBB4A0}" dt="2021-12-24T04:42:04.267" v="348" actId="1076"/>
          <ac:spMkLst>
            <pc:docMk/>
            <pc:sldMk cId="1880654074" sldId="263"/>
            <ac:spMk id="6" creationId="{5E80C2B9-1714-4D1D-8757-F29E191E13A8}"/>
          </ac:spMkLst>
        </pc:spChg>
        <pc:spChg chg="add mod">
          <ac:chgData name="Torn Aey" userId="b49413b0ebfdf58b" providerId="LiveId" clId="{F0C1EFB0-2496-414C-8470-9DC35EFBB4A0}" dt="2021-12-24T04:42:17.903" v="359" actId="1076"/>
          <ac:spMkLst>
            <pc:docMk/>
            <pc:sldMk cId="1880654074" sldId="263"/>
            <ac:spMk id="7" creationId="{54163BA0-35F7-4C1C-AFD7-C3A3E776964D}"/>
          </ac:spMkLst>
        </pc:spChg>
        <pc:spChg chg="add mod">
          <ac:chgData name="Torn Aey" userId="b49413b0ebfdf58b" providerId="LiveId" clId="{F0C1EFB0-2496-414C-8470-9DC35EFBB4A0}" dt="2021-12-24T04:42:28.869" v="361" actId="1076"/>
          <ac:spMkLst>
            <pc:docMk/>
            <pc:sldMk cId="1880654074" sldId="263"/>
            <ac:spMk id="8" creationId="{9497584D-A08C-476C-ABFE-D0F0DDCF337D}"/>
          </ac:spMkLst>
        </pc:spChg>
        <pc:picChg chg="add mod">
          <ac:chgData name="Torn Aey" userId="b49413b0ebfdf58b" providerId="LiveId" clId="{F0C1EFB0-2496-414C-8470-9DC35EFBB4A0}" dt="2021-12-24T04:41:48.439" v="336" actId="1076"/>
          <ac:picMkLst>
            <pc:docMk/>
            <pc:sldMk cId="1880654074" sldId="263"/>
            <ac:picMk id="4" creationId="{C45CDB50-B9C2-448E-8DBA-006DC2985C9C}"/>
          </ac:picMkLst>
        </pc:picChg>
        <pc:picChg chg="add mod">
          <ac:chgData name="Torn Aey" userId="b49413b0ebfdf58b" providerId="LiveId" clId="{F0C1EFB0-2496-414C-8470-9DC35EFBB4A0}" dt="2021-12-24T04:41:32.074" v="329" actId="14100"/>
          <ac:picMkLst>
            <pc:docMk/>
            <pc:sldMk cId="1880654074" sldId="263"/>
            <ac:picMk id="5" creationId="{BA1019FA-CE42-442D-8994-8C75772EBA65}"/>
          </ac:picMkLst>
        </pc:picChg>
      </pc:sldChg>
      <pc:sldChg chg="addSp delSp modSp new mod">
        <pc:chgData name="Torn Aey" userId="b49413b0ebfdf58b" providerId="LiveId" clId="{F0C1EFB0-2496-414C-8470-9DC35EFBB4A0}" dt="2022-01-24T09:34:51.072" v="394" actId="1076"/>
        <pc:sldMkLst>
          <pc:docMk/>
          <pc:sldMk cId="1910687124" sldId="264"/>
        </pc:sldMkLst>
        <pc:spChg chg="del">
          <ac:chgData name="Torn Aey" userId="b49413b0ebfdf58b" providerId="LiveId" clId="{F0C1EFB0-2496-414C-8470-9DC35EFBB4A0}" dt="2022-01-24T09:33:11.310" v="371" actId="478"/>
          <ac:spMkLst>
            <pc:docMk/>
            <pc:sldMk cId="1910687124" sldId="264"/>
            <ac:spMk id="2" creationId="{D2A6DB8D-063B-4FE9-BB4A-BE93C3FAAFE5}"/>
          </ac:spMkLst>
        </pc:spChg>
        <pc:spChg chg="del">
          <ac:chgData name="Torn Aey" userId="b49413b0ebfdf58b" providerId="LiveId" clId="{F0C1EFB0-2496-414C-8470-9DC35EFBB4A0}" dt="2022-01-24T09:33:12.754" v="372" actId="478"/>
          <ac:spMkLst>
            <pc:docMk/>
            <pc:sldMk cId="1910687124" sldId="264"/>
            <ac:spMk id="3" creationId="{B217EE81-411E-401C-9004-C3F7AFC1C167}"/>
          </ac:spMkLst>
        </pc:spChg>
        <pc:spChg chg="add mod">
          <ac:chgData name="Torn Aey" userId="b49413b0ebfdf58b" providerId="LiveId" clId="{F0C1EFB0-2496-414C-8470-9DC35EFBB4A0}" dt="2022-01-24T09:34:40.439" v="392" actId="1076"/>
          <ac:spMkLst>
            <pc:docMk/>
            <pc:sldMk cId="1910687124" sldId="264"/>
            <ac:spMk id="7" creationId="{696E6157-AEDE-43E2-8264-9752011208BE}"/>
          </ac:spMkLst>
        </pc:spChg>
        <pc:spChg chg="add mod">
          <ac:chgData name="Torn Aey" userId="b49413b0ebfdf58b" providerId="LiveId" clId="{F0C1EFB0-2496-414C-8470-9DC35EFBB4A0}" dt="2022-01-24T09:34:51.072" v="394" actId="1076"/>
          <ac:spMkLst>
            <pc:docMk/>
            <pc:sldMk cId="1910687124" sldId="264"/>
            <ac:spMk id="8" creationId="{E8CBD5A0-9732-4C63-BBB2-B4AFD59A06AE}"/>
          </ac:spMkLst>
        </pc:spChg>
        <pc:graphicFrameChg chg="add mod">
          <ac:chgData name="Torn Aey" userId="b49413b0ebfdf58b" providerId="LiveId" clId="{F0C1EFB0-2496-414C-8470-9DC35EFBB4A0}" dt="2022-01-24T09:33:19.224" v="375" actId="1076"/>
          <ac:graphicFrameMkLst>
            <pc:docMk/>
            <pc:sldMk cId="1910687124" sldId="264"/>
            <ac:graphicFrameMk id="4" creationId="{44774332-B578-4E13-9AAE-5A39E31C255A}"/>
          </ac:graphicFrameMkLst>
        </pc:graphicFrameChg>
        <pc:picChg chg="add mod">
          <ac:chgData name="Torn Aey" userId="b49413b0ebfdf58b" providerId="LiveId" clId="{F0C1EFB0-2496-414C-8470-9DC35EFBB4A0}" dt="2022-01-24T09:34:10.172" v="377" actId="1076"/>
          <ac:picMkLst>
            <pc:docMk/>
            <pc:sldMk cId="1910687124" sldId="264"/>
            <ac:picMk id="6" creationId="{D09B9AF5-5B6F-4127-9468-87C9F3C4573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A69DA-2171-4F1D-A7C5-2112BCD4AD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211101-93D0-43BF-839E-2B0025B456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3BBB1-46FB-42ED-8DD6-096964BF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D42FF-0B17-4024-8B86-4FFAB3A75B3E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2EAA8-D256-4725-B313-BA1599573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84CED-7163-4270-83C9-F680C147A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03A0-6AB7-4F97-9ECC-0FBB50FC2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1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EAE23-D0C0-4E5B-9BE5-9AAA05752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0A387-2DE2-450B-A6EE-1BC5931E0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1A66C-F52F-4368-BDB7-55630B66B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D42FF-0B17-4024-8B86-4FFAB3A75B3E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7CA40-6E96-4B5C-9731-6D596DAB7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8C37F-EFF1-4271-B60E-B94B98C1C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03A0-6AB7-4F97-9ECC-0FBB50FC2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987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C5E84-BB21-43CA-8B50-83666C68C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CCC19D-DF7E-4B0B-A4E9-2105E49E4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882593-2466-41BE-8E1C-D07ED3756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D42FF-0B17-4024-8B86-4FFAB3A75B3E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E4CDA-75CB-42EB-B343-BCFCF951B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CE5F4-2218-45E7-BC0B-694F67CAF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03A0-6AB7-4F97-9ECC-0FBB50FC2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699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C8A59-24A2-4260-933A-03618339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1D80F-434F-4CA2-9CEA-FF66E6FBDF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98B6B2-2EDB-48F3-A2D3-7008F0CDE7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29AB2D-94CA-4588-8315-D284C6C60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D42FF-0B17-4024-8B86-4FFAB3A75B3E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8AEAA2-786B-4246-AA63-AB33B9D30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F291A9-5CF4-4F29-BA4C-65CC64E21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03A0-6AB7-4F97-9ECC-0FBB50FC2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730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65189-3BA5-4E98-87F3-357DCBFBF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0C947E-28B9-45E6-B8EB-7BB52CFFE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D14486-1AA1-4A7B-8785-B48DB0ECBC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8315D5-2B06-43BD-8681-51CF42AEE3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F9123E-7C88-4D3B-AE25-D2A3216D67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2C96CB-6042-4B04-B102-E7C3D4D6A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D42FF-0B17-4024-8B86-4FFAB3A75B3E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68E6BC-A1B5-43D6-BCE1-E359803F2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F78697-0379-4FAE-90C8-3C70D462B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03A0-6AB7-4F97-9ECC-0FBB50FC2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27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1511C-6778-4F52-873B-870E4B006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E708BB-11CB-42A4-B5B4-2774546C8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D42FF-0B17-4024-8B86-4FFAB3A75B3E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A2C340-149E-4BE8-8960-1B30CD55B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2C09C5-F909-45F9-80F8-512BC7C2F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03A0-6AB7-4F97-9ECC-0FBB50FC2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261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F32297-6F7D-4F1E-BFCD-257CA59C8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D42FF-0B17-4024-8B86-4FFAB3A75B3E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ED5480-6A9A-4604-8DC3-AF43323A9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6A6A40-565F-4995-930D-8C24E6323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03A0-6AB7-4F97-9ECC-0FBB50FC2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892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16303-16D6-4890-8F03-6FE6EDB04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7E601-36AE-467F-8968-26195ED84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6841EE-DBF1-4E7A-B59A-44904A141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D0ACDE-B60D-4432-A928-4E7C47114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D42FF-0B17-4024-8B86-4FFAB3A75B3E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11A98A-BDF0-47BC-9883-6CFB58360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5D83B5-8041-4C8E-942E-BFDD4069E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03A0-6AB7-4F97-9ECC-0FBB50FC2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086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9BFA5-8253-4E26-8A39-169A1E076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94D37E-AF47-4E50-B044-D4B7223B1C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F9D4F0-E834-465C-9985-4D63AA58BE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C81FD4-A667-4EB4-933B-14928F1E9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D42FF-0B17-4024-8B86-4FFAB3A75B3E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B4682A-839F-4FFD-842A-2B07AAD57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789DE4-53D5-4216-9655-8C4362D55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03A0-6AB7-4F97-9ECC-0FBB50FC2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557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4F698-3E70-4A6E-A1C0-C1DD25302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40CA20-7D07-4535-809B-AF9195CDDF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E26345-3261-44BE-BCEB-B5ACD62AA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D42FF-0B17-4024-8B86-4FFAB3A75B3E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BB185-9DF7-4397-900B-E2C7B1596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F2BF3-E3E9-4440-8CEE-6D61108E2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03A0-6AB7-4F97-9ECC-0FBB50FC2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315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9A9AF2-1D71-493F-B306-3BF0CA5C14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301269-F5BD-4848-AB62-91B0E7CD15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AC5E9A-439C-42E1-B2D1-FAD9E74FA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D42FF-0B17-4024-8B86-4FFAB3A75B3E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07E55-300B-42F2-9633-377A84FF5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6C8086-5885-4675-88BE-AA37ECBEC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F03A0-6AB7-4F97-9ECC-0FBB50FC2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365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2D7F28-F019-4E7A-88E6-EF54B4BF1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EC8057-B49A-479B-B7DC-1E85DD81C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9D2B7-0D2D-4DA8-8A9E-EEA650FAA1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D42FF-0B17-4024-8B86-4FFAB3A75B3E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EE644-CC44-4323-9154-A0D300101B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C109F-6456-45D0-83C8-AA7DE4F7C8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F03A0-6AB7-4F97-9ECC-0FBB50FC2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029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0B9EC-50D2-45C5-A054-C8A1C5FC97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7CAFF0-8297-4900-9C5E-F87084BBA2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22B746-26DF-4970-B363-043CC7F33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08099" y="-1173834"/>
            <a:ext cx="5998292" cy="80013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60FD6D-06A4-446D-846A-077CDF197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7655" y="379142"/>
            <a:ext cx="7271498" cy="54924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D687B8-6F6A-4FE4-8E84-271DA609D6CE}"/>
              </a:ext>
            </a:extLst>
          </p:cNvPr>
          <p:cNvSpPr/>
          <p:nvPr/>
        </p:nvSpPr>
        <p:spPr>
          <a:xfrm>
            <a:off x="3737242" y="4995932"/>
            <a:ext cx="35461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200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บ้านหนอนผีเสื้อ</a:t>
            </a:r>
          </a:p>
          <a:p>
            <a:pPr algn="ctr"/>
            <a:r>
              <a:rPr lang="en-US" sz="2000" b="0" cap="none" spc="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@TheVeryHungryCaterpillarHouse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6E464A0-1BB5-4F68-941F-8D66AA7399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8592"/>
              </p:ext>
            </p:extLst>
          </p:nvPr>
        </p:nvGraphicFramePr>
        <p:xfrm>
          <a:off x="-961413" y="490626"/>
          <a:ext cx="3546164" cy="4343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5419800" imgH="6638760" progId="Paint.Picture">
                  <p:embed/>
                </p:oleObj>
              </mc:Choice>
              <mc:Fallback>
                <p:oleObj name="Bitmap Image" r:id="rId4" imgW="5419800" imgH="6638760" progId="Paint.Picture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6E464A0-1BB5-4F68-941F-8D66AA7399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961413" y="490626"/>
                        <a:ext cx="3546164" cy="43438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BA89DBDB-59B2-4523-A029-95FA85F1337F}"/>
              </a:ext>
            </a:extLst>
          </p:cNvPr>
          <p:cNvSpPr/>
          <p:nvPr/>
        </p:nvSpPr>
        <p:spPr>
          <a:xfrm>
            <a:off x="2022516" y="676870"/>
            <a:ext cx="59186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0" cap="none" spc="0" dirty="0">
                <a:ln w="0"/>
                <a:solidFill>
                  <a:srgbClr val="7030A0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หนอนผีเสื้อหางติ่งธรรมดา</a:t>
            </a:r>
            <a:endParaRPr lang="en-US" sz="5400" b="0" cap="none" spc="0" dirty="0">
              <a:ln w="0"/>
              <a:solidFill>
                <a:srgbClr val="7030A0"/>
              </a:solidFill>
              <a:effectLst>
                <a:glow rad="317500">
                  <a:schemeClr val="bg1"/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C Palette Color" pitchFamily="2" charset="-34"/>
              <a:cs typeface="FC Palette Color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94360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FC478EA-8377-FD13-FF14-25B0DFC9C67D}"/>
              </a:ext>
            </a:extLst>
          </p:cNvPr>
          <p:cNvGrpSpPr/>
          <p:nvPr/>
        </p:nvGrpSpPr>
        <p:grpSpPr>
          <a:xfrm>
            <a:off x="2667000" y="0"/>
            <a:ext cx="6858000" cy="6858000"/>
            <a:chOff x="2667000" y="0"/>
            <a:chExt cx="6858000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7AA2AC0-6547-439A-E0D0-232FBDB3F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67000" y="0"/>
              <a:ext cx="6858000" cy="6858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F3F796-9BD6-66A9-43B1-03E8CC62F19E}"/>
                </a:ext>
              </a:extLst>
            </p:cNvPr>
            <p:cNvSpPr txBox="1"/>
            <p:nvPr/>
          </p:nvSpPr>
          <p:spPr>
            <a:xfrm>
              <a:off x="3409627" y="3750590"/>
              <a:ext cx="566533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4800" dirty="0">
                  <a:solidFill>
                    <a:srgbClr val="FF0000"/>
                  </a:solidFill>
                  <a:latin typeface="FC Palette" panose="020B0500040200020003" pitchFamily="34" charset="-34"/>
                  <a:cs typeface="FC Palette" panose="020B0500040200020003" pitchFamily="34" charset="-34"/>
                </a:rPr>
                <a:t>หนอนผีเสื้อหางติ่งนางละเวง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2993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99FB48C-856A-4A29-89B8-26D8E0723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408" y="-76344"/>
            <a:ext cx="514118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A96512-53A8-48B2-97FB-A7003A8F2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620501" y="-173326"/>
            <a:ext cx="514118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A89DBDB-59B2-4523-A029-95FA85F1337F}"/>
              </a:ext>
            </a:extLst>
          </p:cNvPr>
          <p:cNvSpPr/>
          <p:nvPr/>
        </p:nvSpPr>
        <p:spPr>
          <a:xfrm>
            <a:off x="3797355" y="938738"/>
            <a:ext cx="56573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0" cap="none" spc="0" dirty="0">
                <a:ln w="0"/>
                <a:solidFill>
                  <a:srgbClr val="7030A0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หนอนผีเสื้อใบรักธรรมดา</a:t>
            </a:r>
            <a:endParaRPr lang="en-US" sz="5400" b="0" cap="none" spc="0" dirty="0">
              <a:ln w="0"/>
              <a:solidFill>
                <a:srgbClr val="7030A0"/>
              </a:solidFill>
              <a:effectLst>
                <a:glow rad="317500">
                  <a:schemeClr val="bg1"/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D687B8-6F6A-4FE4-8E84-271DA609D6CE}"/>
              </a:ext>
            </a:extLst>
          </p:cNvPr>
          <p:cNvSpPr/>
          <p:nvPr/>
        </p:nvSpPr>
        <p:spPr>
          <a:xfrm>
            <a:off x="5690733" y="5211376"/>
            <a:ext cx="35461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200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บ้านหนอนผีเสื้อ</a:t>
            </a:r>
          </a:p>
          <a:p>
            <a:pPr algn="ctr"/>
            <a:r>
              <a:rPr lang="en-US" sz="2000" b="0" cap="none" spc="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@TheVeryHungryCaterpillarHouse</a:t>
            </a:r>
          </a:p>
        </p:txBody>
      </p:sp>
    </p:spTree>
    <p:extLst>
      <p:ext uri="{BB962C8B-B14F-4D97-AF65-F5344CB8AC3E}">
        <p14:creationId xmlns:p14="http://schemas.microsoft.com/office/powerpoint/2010/main" val="1764635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17C9DBF-3471-47D2-8F2C-5811ED187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5502" y="0"/>
            <a:ext cx="648279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BEB650-19BB-4AE6-9C61-DB0E49CBA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219" y="938738"/>
            <a:ext cx="5446681" cy="498052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A89DBDB-59B2-4523-A029-95FA85F1337F}"/>
              </a:ext>
            </a:extLst>
          </p:cNvPr>
          <p:cNvSpPr/>
          <p:nvPr/>
        </p:nvSpPr>
        <p:spPr>
          <a:xfrm>
            <a:off x="4417694" y="1205274"/>
            <a:ext cx="55563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0" cap="none" spc="0" dirty="0">
                <a:ln w="0"/>
                <a:solidFill>
                  <a:srgbClr val="7030A0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หนอนผีเสื้อ</a:t>
            </a:r>
            <a:r>
              <a:rPr lang="th-TH" sz="5400" dirty="0">
                <a:ln w="0"/>
                <a:solidFill>
                  <a:srgbClr val="7030A0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แพนซีสีตาล</a:t>
            </a:r>
            <a:endParaRPr lang="en-US" sz="5400" b="0" cap="none" spc="0" dirty="0">
              <a:ln w="0"/>
              <a:solidFill>
                <a:srgbClr val="7030A0"/>
              </a:solidFill>
              <a:effectLst>
                <a:glow rad="317500">
                  <a:schemeClr val="bg1"/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D687B8-6F6A-4FE4-8E84-271DA609D6CE}"/>
              </a:ext>
            </a:extLst>
          </p:cNvPr>
          <p:cNvSpPr/>
          <p:nvPr/>
        </p:nvSpPr>
        <p:spPr>
          <a:xfrm>
            <a:off x="5690733" y="5211376"/>
            <a:ext cx="35461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200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บ้านหนอนผีเสื้อ</a:t>
            </a:r>
          </a:p>
          <a:p>
            <a:pPr algn="ctr"/>
            <a:r>
              <a:rPr lang="en-US" sz="2000" b="0" cap="none" spc="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@TheVeryHungryCaterpillarHouse</a:t>
            </a:r>
          </a:p>
        </p:txBody>
      </p:sp>
    </p:spTree>
    <p:extLst>
      <p:ext uri="{BB962C8B-B14F-4D97-AF65-F5344CB8AC3E}">
        <p14:creationId xmlns:p14="http://schemas.microsoft.com/office/powerpoint/2010/main" val="3801734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unonia atlites atlites : Grey Pansy / ผีเสื้อแพนซีเทา">
            <a:extLst>
              <a:ext uri="{FF2B5EF4-FFF2-40B4-BE49-F238E27FC236}">
                <a16:creationId xmlns:a16="http://schemas.microsoft.com/office/drawing/2014/main" id="{70CA71CB-12EF-4230-A943-7AE908F5F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002" y="938738"/>
            <a:ext cx="9525000" cy="536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9CC1F8-AE9D-4C3B-8D5D-F1007AFDC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8030" y="0"/>
            <a:ext cx="51435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A89DBDB-59B2-4523-A029-95FA85F1337F}"/>
              </a:ext>
            </a:extLst>
          </p:cNvPr>
          <p:cNvSpPr/>
          <p:nvPr/>
        </p:nvSpPr>
        <p:spPr>
          <a:xfrm>
            <a:off x="4692608" y="1205274"/>
            <a:ext cx="50065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0" cap="none" spc="0" dirty="0">
                <a:ln w="0"/>
                <a:solidFill>
                  <a:srgbClr val="7030A0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หนอนผีเสื้อ</a:t>
            </a:r>
            <a:r>
              <a:rPr lang="th-TH" sz="5400" dirty="0">
                <a:ln w="0"/>
                <a:solidFill>
                  <a:srgbClr val="7030A0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แพนซีเทา</a:t>
            </a:r>
            <a:endParaRPr lang="en-US" sz="5400" b="0" cap="none" spc="0" dirty="0">
              <a:ln w="0"/>
              <a:solidFill>
                <a:srgbClr val="7030A0"/>
              </a:solidFill>
              <a:effectLst>
                <a:glow rad="317500">
                  <a:schemeClr val="bg1"/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D687B8-6F6A-4FE4-8E84-271DA609D6CE}"/>
              </a:ext>
            </a:extLst>
          </p:cNvPr>
          <p:cNvSpPr/>
          <p:nvPr/>
        </p:nvSpPr>
        <p:spPr>
          <a:xfrm>
            <a:off x="5690733" y="5211376"/>
            <a:ext cx="35461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200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บ้านหนอนผีเสื้อ</a:t>
            </a:r>
          </a:p>
          <a:p>
            <a:pPr algn="ctr"/>
            <a:r>
              <a:rPr lang="en-US" sz="2000" b="0" cap="none" spc="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@TheVeryHungryCaterpillarHouse</a:t>
            </a:r>
          </a:p>
        </p:txBody>
      </p:sp>
    </p:spTree>
    <p:extLst>
      <p:ext uri="{BB962C8B-B14F-4D97-AF65-F5344CB8AC3E}">
        <p14:creationId xmlns:p14="http://schemas.microsoft.com/office/powerpoint/2010/main" val="360144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3801E7-F581-42D9-8316-0D03BD5C1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079" y="0"/>
            <a:ext cx="4867460" cy="64928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1966686-DA4F-4028-9A11-2F8F39782573}"/>
              </a:ext>
            </a:extLst>
          </p:cNvPr>
          <p:cNvSpPr/>
          <p:nvPr/>
        </p:nvSpPr>
        <p:spPr>
          <a:xfrm>
            <a:off x="4100472" y="5595689"/>
            <a:ext cx="35461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200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บ้านหนอนผีเสื้อ</a:t>
            </a:r>
          </a:p>
          <a:p>
            <a:pPr algn="ctr"/>
            <a:r>
              <a:rPr lang="en-US" sz="2000" b="0" cap="none" spc="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@TheVeryHungryCaterpillarHouse</a:t>
            </a:r>
          </a:p>
        </p:txBody>
      </p:sp>
    </p:spTree>
    <p:extLst>
      <p:ext uri="{BB962C8B-B14F-4D97-AF65-F5344CB8AC3E}">
        <p14:creationId xmlns:p14="http://schemas.microsoft.com/office/powerpoint/2010/main" val="313734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9C3E01-E3C5-49FC-8C1D-AB690C49C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570" y="335280"/>
            <a:ext cx="4432840" cy="59131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C45C5C-615D-4CD1-9673-DCBF9FFADC3F}"/>
              </a:ext>
            </a:extLst>
          </p:cNvPr>
          <p:cNvSpPr txBox="1"/>
          <p:nvPr/>
        </p:nvSpPr>
        <p:spPr>
          <a:xfrm>
            <a:off x="1808425" y="2406249"/>
            <a:ext cx="222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>
                <a:solidFill>
                  <a:srgbClr val="FF66CC"/>
                </a:solidFill>
                <a:latin typeface="FC Palette Color" pitchFamily="2" charset="-34"/>
                <a:cs typeface="FC Palette Color" pitchFamily="2" charset="-34"/>
              </a:rPr>
              <a:t>ตัวเมีย 3 จุด</a:t>
            </a:r>
            <a:endParaRPr lang="en-US" sz="3600" dirty="0">
              <a:solidFill>
                <a:srgbClr val="FF66CC"/>
              </a:solidFill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085DE74-69C8-46D2-9EF2-8F691DCD04D7}"/>
              </a:ext>
            </a:extLst>
          </p:cNvPr>
          <p:cNvSpPr/>
          <p:nvPr/>
        </p:nvSpPr>
        <p:spPr>
          <a:xfrm>
            <a:off x="3556000" y="3429000"/>
            <a:ext cx="660400" cy="646331"/>
          </a:xfrm>
          <a:prstGeom prst="ellipse">
            <a:avLst/>
          </a:prstGeom>
          <a:noFill/>
          <a:ln w="66675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33251AA-C29F-49C4-A95A-C5270A781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7189" y="335280"/>
            <a:ext cx="5144467" cy="685800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04B4BCFA-AF1E-4AF1-B61E-F5F4407C0EAA}"/>
              </a:ext>
            </a:extLst>
          </p:cNvPr>
          <p:cNvSpPr/>
          <p:nvPr/>
        </p:nvSpPr>
        <p:spPr>
          <a:xfrm>
            <a:off x="6810999" y="3105834"/>
            <a:ext cx="945990" cy="969497"/>
          </a:xfrm>
          <a:prstGeom prst="ellipse">
            <a:avLst/>
          </a:prstGeom>
          <a:noFill/>
          <a:ln w="666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3D5E25-C1BD-41CB-921C-D03685898DD6}"/>
              </a:ext>
            </a:extLst>
          </p:cNvPr>
          <p:cNvSpPr txBox="1"/>
          <p:nvPr/>
        </p:nvSpPr>
        <p:spPr>
          <a:xfrm>
            <a:off x="7042250" y="4154180"/>
            <a:ext cx="222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dirty="0">
                <a:solidFill>
                  <a:srgbClr val="00B0F0"/>
                </a:solidFill>
                <a:latin typeface="FC Palette Color" pitchFamily="2" charset="-34"/>
                <a:cs typeface="FC Palette Color" pitchFamily="2" charset="-34"/>
              </a:rPr>
              <a:t>ตัวผู้ 4 จุด</a:t>
            </a:r>
            <a:endParaRPr lang="en-US" sz="3600" dirty="0">
              <a:solidFill>
                <a:srgbClr val="00B0F0"/>
              </a:solidFill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738D76-8792-4E35-8F9B-0E3614BE4A68}"/>
              </a:ext>
            </a:extLst>
          </p:cNvPr>
          <p:cNvSpPr/>
          <p:nvPr/>
        </p:nvSpPr>
        <p:spPr>
          <a:xfrm>
            <a:off x="3886200" y="4935066"/>
            <a:ext cx="35461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200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บ้านหนอนผีเสื้อ</a:t>
            </a:r>
          </a:p>
          <a:p>
            <a:pPr algn="ctr"/>
            <a:r>
              <a:rPr lang="en-US" sz="2000" b="0" cap="none" spc="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@TheVeryHungryCaterpillarHouse</a:t>
            </a:r>
          </a:p>
        </p:txBody>
      </p:sp>
    </p:spTree>
    <p:extLst>
      <p:ext uri="{BB962C8B-B14F-4D97-AF65-F5344CB8AC3E}">
        <p14:creationId xmlns:p14="http://schemas.microsoft.com/office/powerpoint/2010/main" val="3500933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butterfly&#10;&#10;Description automatically generated with medium confidence">
            <a:extLst>
              <a:ext uri="{FF2B5EF4-FFF2-40B4-BE49-F238E27FC236}">
                <a16:creationId xmlns:a16="http://schemas.microsoft.com/office/drawing/2014/main" id="{C45CDB50-B9C2-448E-8DBA-006DC2985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944" y="1364842"/>
            <a:ext cx="4824056" cy="34578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1019FA-CE42-442D-8994-8C75772EB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31072"/>
            <a:ext cx="4916476" cy="35254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80C2B9-1714-4D1D-8757-F29E191E13A8}"/>
              </a:ext>
            </a:extLst>
          </p:cNvPr>
          <p:cNvSpPr txBox="1"/>
          <p:nvPr/>
        </p:nvSpPr>
        <p:spPr>
          <a:xfrm>
            <a:off x="4204841" y="1364842"/>
            <a:ext cx="13276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400" b="1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ตัวผู้</a:t>
            </a:r>
            <a:endParaRPr lang="en-US" sz="4400" b="1" dirty="0">
              <a:solidFill>
                <a:srgbClr val="00B0F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163BA0-35F7-4C1C-AFD7-C3A3E776964D}"/>
              </a:ext>
            </a:extLst>
          </p:cNvPr>
          <p:cNvSpPr txBox="1"/>
          <p:nvPr/>
        </p:nvSpPr>
        <p:spPr>
          <a:xfrm>
            <a:off x="6195874" y="1426397"/>
            <a:ext cx="17171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ตัวเมีย</a:t>
            </a:r>
            <a:endParaRPr lang="en-US" sz="4000" b="1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97584D-A08C-476C-ABFE-D0F0DDCF337D}"/>
              </a:ext>
            </a:extLst>
          </p:cNvPr>
          <p:cNvSpPr/>
          <p:nvPr/>
        </p:nvSpPr>
        <p:spPr>
          <a:xfrm>
            <a:off x="4041143" y="4114824"/>
            <a:ext cx="35461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200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บ้านหนอนผีเสื้อ</a:t>
            </a:r>
          </a:p>
          <a:p>
            <a:pPr algn="ctr"/>
            <a:r>
              <a:rPr lang="en-US" sz="2000" b="0" cap="none" spc="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@TheVeryHungryCaterpillarHouse</a:t>
            </a:r>
          </a:p>
        </p:txBody>
      </p:sp>
    </p:spTree>
    <p:extLst>
      <p:ext uri="{BB962C8B-B14F-4D97-AF65-F5344CB8AC3E}">
        <p14:creationId xmlns:p14="http://schemas.microsoft.com/office/powerpoint/2010/main" val="1880654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4774332-B578-4E13-9AAE-5A39E31C25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7470154"/>
              </p:ext>
            </p:extLst>
          </p:nvPr>
        </p:nvGraphicFramePr>
        <p:xfrm>
          <a:off x="5361299" y="1183076"/>
          <a:ext cx="5468930" cy="362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9877320" imgH="6543720" progId="Paint.Picture">
                  <p:embed/>
                </p:oleObj>
              </mc:Choice>
              <mc:Fallback>
                <p:oleObj name="Bitmap Image" r:id="rId2" imgW="9877320" imgH="6543720" progId="Paint.Picture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44774332-B578-4E13-9AAE-5A39E31C25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361299" y="1183076"/>
                        <a:ext cx="5468930" cy="362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D09B9AF5-5B6F-4127-9468-87C9F3C457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185" y="89210"/>
            <a:ext cx="514118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96E6157-AEDE-43E2-8264-9752011208BE}"/>
              </a:ext>
            </a:extLst>
          </p:cNvPr>
          <p:cNvSpPr/>
          <p:nvPr/>
        </p:nvSpPr>
        <p:spPr>
          <a:xfrm>
            <a:off x="1915429" y="1328042"/>
            <a:ext cx="59442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0" cap="none" spc="0" dirty="0">
                <a:ln w="0"/>
                <a:solidFill>
                  <a:srgbClr val="7030A0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หนอนผีเสื้อหนามกะทกรก</a:t>
            </a:r>
            <a:endParaRPr lang="en-US" sz="5400" b="0" cap="none" spc="0" dirty="0">
              <a:ln w="0"/>
              <a:solidFill>
                <a:srgbClr val="7030A0"/>
              </a:solidFill>
              <a:effectLst>
                <a:glow rad="317500">
                  <a:schemeClr val="bg1"/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CBD5A0-9732-4C63-BBB2-B4AFD59A06AE}"/>
              </a:ext>
            </a:extLst>
          </p:cNvPr>
          <p:cNvSpPr/>
          <p:nvPr/>
        </p:nvSpPr>
        <p:spPr>
          <a:xfrm>
            <a:off x="4549600" y="4098290"/>
            <a:ext cx="35461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200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บ้านหนอนผีเสื้อ</a:t>
            </a:r>
          </a:p>
          <a:p>
            <a:pPr algn="ctr"/>
            <a:r>
              <a:rPr lang="en-US" sz="2000" b="0" cap="none" spc="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@TheVeryHungryCaterpillarHouse</a:t>
            </a:r>
          </a:p>
        </p:txBody>
      </p:sp>
    </p:spTree>
    <p:extLst>
      <p:ext uri="{BB962C8B-B14F-4D97-AF65-F5344CB8AC3E}">
        <p14:creationId xmlns:p14="http://schemas.microsoft.com/office/powerpoint/2010/main" val="1910687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3" name="Rectangle 1042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Nymphalidae (วงศ์ผีเสื้อขาหน้าพู่) page 2">
            <a:extLst>
              <a:ext uri="{FF2B5EF4-FFF2-40B4-BE49-F238E27FC236}">
                <a16:creationId xmlns:a16="http://schemas.microsoft.com/office/drawing/2014/main" id="{6B42877C-2E7C-C781-021D-5A367F7FE0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8" b="22975"/>
          <a:stretch/>
        </p:blipFill>
        <p:spPr bwMode="auto">
          <a:xfrm>
            <a:off x="520476" y="332581"/>
            <a:ext cx="5674897" cy="301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C55CAA-72AD-E1B7-9E1D-B5B72B64E7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113" r="-2" b="34014"/>
          <a:stretch/>
        </p:blipFill>
        <p:spPr>
          <a:xfrm>
            <a:off x="520476" y="3360834"/>
            <a:ext cx="5674897" cy="27899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319C76-2766-09D0-FB72-FD27E35E72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508" r="-2" b="14471"/>
          <a:stretch/>
        </p:blipFill>
        <p:spPr>
          <a:xfrm>
            <a:off x="6195373" y="321733"/>
            <a:ext cx="5674897" cy="59790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3AE0565-0E18-D8AD-CB50-393EF49A277D}"/>
              </a:ext>
            </a:extLst>
          </p:cNvPr>
          <p:cNvSpPr/>
          <p:nvPr/>
        </p:nvSpPr>
        <p:spPr>
          <a:xfrm>
            <a:off x="3473454" y="707212"/>
            <a:ext cx="544383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5400" b="0" cap="none" spc="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หนอนผีเสื้อ</a:t>
            </a:r>
            <a:r>
              <a:rPr lang="th-TH" sz="540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ใบรักฟ้า</a:t>
            </a:r>
            <a:endParaRPr lang="en-US" sz="5400" b="0" cap="none" spc="0" dirty="0">
              <a:ln w="0"/>
              <a:solidFill>
                <a:srgbClr val="FF66CC"/>
              </a:solidFill>
              <a:effectLst>
                <a:glow rad="317500">
                  <a:schemeClr val="bg1"/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E8F5AB-7DE9-191E-962F-3DEBBEB50D30}"/>
              </a:ext>
            </a:extLst>
          </p:cNvPr>
          <p:cNvSpPr/>
          <p:nvPr/>
        </p:nvSpPr>
        <p:spPr>
          <a:xfrm>
            <a:off x="4582394" y="5244402"/>
            <a:ext cx="35461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200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บ้านหนอนผีเสื้อ</a:t>
            </a:r>
          </a:p>
          <a:p>
            <a:pPr algn="ctr"/>
            <a:r>
              <a:rPr lang="en-US" sz="2000" b="0" cap="none" spc="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@TheVeryHungryCaterpillarHouse</a:t>
            </a:r>
          </a:p>
        </p:txBody>
      </p:sp>
    </p:spTree>
    <p:extLst>
      <p:ext uri="{BB962C8B-B14F-4D97-AF65-F5344CB8AC3E}">
        <p14:creationId xmlns:p14="http://schemas.microsoft.com/office/powerpoint/2010/main" val="600227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5A0DBBC-D6BE-DCB0-81C2-18D670F35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6539" y="902208"/>
            <a:ext cx="6357734" cy="50535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D2EE91-09C4-F052-492D-971C9E800C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9503" y="3230499"/>
            <a:ext cx="4238625" cy="21526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B4F4F36-9FE0-1DB2-374C-7318E52338AC}"/>
              </a:ext>
            </a:extLst>
          </p:cNvPr>
          <p:cNvSpPr/>
          <p:nvPr/>
        </p:nvSpPr>
        <p:spPr>
          <a:xfrm>
            <a:off x="449838" y="1159490"/>
            <a:ext cx="718235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5400" b="0" cap="none" spc="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หนอนผีเสื้อหางตุ้มจุดชมพู</a:t>
            </a:r>
            <a:endParaRPr lang="en-US" sz="5400" b="0" cap="none" spc="0" dirty="0">
              <a:ln w="0"/>
              <a:solidFill>
                <a:srgbClr val="FF66CC"/>
              </a:solidFill>
              <a:effectLst>
                <a:glow rad="317500">
                  <a:schemeClr val="bg1"/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96E655-D4BA-F692-5879-CA93506465D9}"/>
              </a:ext>
            </a:extLst>
          </p:cNvPr>
          <p:cNvSpPr/>
          <p:nvPr/>
        </p:nvSpPr>
        <p:spPr>
          <a:xfrm>
            <a:off x="3193457" y="5146866"/>
            <a:ext cx="35461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200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บ้านหนอนผีเสื้อ</a:t>
            </a:r>
          </a:p>
          <a:p>
            <a:pPr algn="ctr"/>
            <a:r>
              <a:rPr lang="en-US" sz="2000" b="0" cap="none" spc="0" dirty="0">
                <a:ln w="0"/>
                <a:solidFill>
                  <a:srgbClr val="FF66CC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@TheVeryHungryCaterpillarHouse</a:t>
            </a:r>
          </a:p>
        </p:txBody>
      </p:sp>
    </p:spTree>
    <p:extLst>
      <p:ext uri="{BB962C8B-B14F-4D97-AF65-F5344CB8AC3E}">
        <p14:creationId xmlns:p14="http://schemas.microsoft.com/office/powerpoint/2010/main" val="3870876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EFD6730-4D21-D5A5-0DED-FDDA374FC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685" y="-219456"/>
            <a:ext cx="5142341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7F8B58-2A9A-B575-8E71-D6C3DC6A3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5133" y="1575735"/>
            <a:ext cx="5291667" cy="379677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D23690A-30BE-884B-8E4C-D501053EA6A3}"/>
              </a:ext>
            </a:extLst>
          </p:cNvPr>
          <p:cNvSpPr/>
          <p:nvPr/>
        </p:nvSpPr>
        <p:spPr>
          <a:xfrm>
            <a:off x="2734587" y="4539418"/>
            <a:ext cx="51315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0" cap="none" spc="0" dirty="0">
                <a:ln w="0"/>
                <a:solidFill>
                  <a:srgbClr val="7030A0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หนอนผีเสื้อ</a:t>
            </a:r>
            <a:r>
              <a:rPr lang="th-TH" sz="5400" dirty="0">
                <a:ln w="0"/>
                <a:solidFill>
                  <a:srgbClr val="7030A0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รักลายเสือ</a:t>
            </a:r>
            <a:endParaRPr lang="en-US" sz="5400" b="0" cap="none" spc="0" dirty="0">
              <a:ln w="0"/>
              <a:solidFill>
                <a:srgbClr val="7030A0"/>
              </a:solidFill>
              <a:effectLst>
                <a:glow rad="317500">
                  <a:schemeClr val="bg1"/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C Palette Color" pitchFamily="2" charset="-34"/>
              <a:cs typeface="FC Palette Color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36362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77017F-4202-C5C2-267E-D66487D0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244" y="490331"/>
            <a:ext cx="4386779" cy="56177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66F4DF-26C2-A3F2-1214-F07ED948E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98825"/>
            <a:ext cx="4799519" cy="64008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7BD1F7E-45BD-DE23-72C9-9E64E743E44C}"/>
              </a:ext>
            </a:extLst>
          </p:cNvPr>
          <p:cNvSpPr/>
          <p:nvPr/>
        </p:nvSpPr>
        <p:spPr>
          <a:xfrm>
            <a:off x="3658928" y="749879"/>
            <a:ext cx="59779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0" cap="none" spc="0" dirty="0">
                <a:ln w="0"/>
                <a:solidFill>
                  <a:srgbClr val="7030A0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หนอนผีเสื้อตาลหาง</a:t>
            </a:r>
            <a:r>
              <a:rPr lang="th-TH" sz="5400" dirty="0">
                <a:ln w="0"/>
                <a:solidFill>
                  <a:srgbClr val="7030A0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แหลม</a:t>
            </a:r>
            <a:endParaRPr lang="en-US" sz="5400" b="0" cap="none" spc="0" dirty="0">
              <a:ln w="0"/>
              <a:solidFill>
                <a:srgbClr val="7030A0"/>
              </a:solidFill>
              <a:effectLst>
                <a:glow rad="317500">
                  <a:schemeClr val="bg1"/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C Palette Color" pitchFamily="2" charset="-34"/>
              <a:cs typeface="FC Palette Color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61824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9E248E0-55F8-4E45-A07F-B49E0EEA9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92014">
            <a:off x="3109564" y="704848"/>
            <a:ext cx="2987899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7BA746-BCC8-B0D8-D283-E8520494F1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48" r="1" b="11380"/>
          <a:stretch/>
        </p:blipFill>
        <p:spPr>
          <a:xfrm>
            <a:off x="4252394" y="2577601"/>
            <a:ext cx="7462838" cy="4280399"/>
          </a:xfrm>
          <a:custGeom>
            <a:avLst/>
            <a:gdLst/>
            <a:ahLst/>
            <a:cxnLst/>
            <a:rect l="l" t="t" r="r" b="b"/>
            <a:pathLst>
              <a:path w="7462838" h="4280399">
                <a:moveTo>
                  <a:pt x="3731419" y="0"/>
                </a:moveTo>
                <a:cubicBezTo>
                  <a:pt x="5792225" y="0"/>
                  <a:pt x="7462838" y="1670613"/>
                  <a:pt x="7462838" y="3731419"/>
                </a:cubicBezTo>
                <a:cubicBezTo>
                  <a:pt x="7462838" y="3828019"/>
                  <a:pt x="7459167" y="3923762"/>
                  <a:pt x="7451957" y="4018516"/>
                </a:cubicBezTo>
                <a:lnTo>
                  <a:pt x="7422046" y="4280399"/>
                </a:lnTo>
                <a:lnTo>
                  <a:pt x="40793" y="4280399"/>
                </a:lnTo>
                <a:lnTo>
                  <a:pt x="10881" y="4018516"/>
                </a:lnTo>
                <a:cubicBezTo>
                  <a:pt x="3671" y="3923762"/>
                  <a:pt x="0" y="3828019"/>
                  <a:pt x="0" y="3731419"/>
                </a:cubicBezTo>
                <a:cubicBezTo>
                  <a:pt x="0" y="1670613"/>
                  <a:pt x="1670614" y="0"/>
                  <a:pt x="3731419" y="0"/>
                </a:cubicBez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00CD0E-1BC9-9208-293A-A38B8FBF43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164" r="1" b="1777"/>
          <a:stretch/>
        </p:blipFill>
        <p:spPr>
          <a:xfrm>
            <a:off x="8610600" y="10"/>
            <a:ext cx="3581400" cy="3769196"/>
          </a:xfrm>
          <a:custGeom>
            <a:avLst/>
            <a:gdLst/>
            <a:ahLst/>
            <a:cxnLst/>
            <a:rect l="l" t="t" r="r" b="b"/>
            <a:pathLst>
              <a:path w="3581400" h="3769206">
                <a:moveTo>
                  <a:pt x="366014" y="0"/>
                </a:moveTo>
                <a:lnTo>
                  <a:pt x="3581400" y="0"/>
                </a:lnTo>
                <a:lnTo>
                  <a:pt x="3581400" y="3507525"/>
                </a:lnTo>
                <a:lnTo>
                  <a:pt x="3442408" y="3574481"/>
                </a:lnTo>
                <a:cubicBezTo>
                  <a:pt x="3145957" y="3699869"/>
                  <a:pt x="2820025" y="3769206"/>
                  <a:pt x="2477898" y="3769206"/>
                </a:cubicBezTo>
                <a:cubicBezTo>
                  <a:pt x="1109392" y="3769206"/>
                  <a:pt x="0" y="2659814"/>
                  <a:pt x="0" y="1291308"/>
                </a:cubicBezTo>
                <a:cubicBezTo>
                  <a:pt x="0" y="863650"/>
                  <a:pt x="108339" y="461296"/>
                  <a:pt x="299069" y="110194"/>
                </a:cubicBezTo>
                <a:close/>
              </a:path>
            </a:pathLst>
          </a:cu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80D7414-8416-F70F-4CB7-FF35F5F2C394}"/>
              </a:ext>
            </a:extLst>
          </p:cNvPr>
          <p:cNvSpPr/>
          <p:nvPr/>
        </p:nvSpPr>
        <p:spPr>
          <a:xfrm>
            <a:off x="2801799" y="1982331"/>
            <a:ext cx="56396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5400" b="0" cap="none" spc="0" dirty="0">
                <a:ln w="0"/>
                <a:solidFill>
                  <a:srgbClr val="7030A0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หนอนผีเสื้อ</a:t>
            </a:r>
            <a:r>
              <a:rPr lang="th-TH" sz="5400" dirty="0">
                <a:ln w="0"/>
                <a:solidFill>
                  <a:srgbClr val="7030A0"/>
                </a:solidFill>
                <a:effectLst>
                  <a:glow rad="317500">
                    <a:schemeClr val="bg1"/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FC Palette Color" pitchFamily="2" charset="-34"/>
                <a:cs typeface="FC Palette Color" pitchFamily="2" charset="-34"/>
              </a:rPr>
              <a:t>ฟ้าเมียเลียน</a:t>
            </a:r>
            <a:endParaRPr lang="en-US" sz="5400" b="0" cap="none" spc="0" dirty="0">
              <a:ln w="0"/>
              <a:solidFill>
                <a:srgbClr val="7030A0"/>
              </a:solidFill>
              <a:effectLst>
                <a:glow rad="317500">
                  <a:schemeClr val="bg1"/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FC Palette Color" pitchFamily="2" charset="-34"/>
              <a:cs typeface="FC Palette Color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06281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961</TotalTime>
  <Words>119</Words>
  <Application>Microsoft Office PowerPoint</Application>
  <PresentationFormat>Widescreen</PresentationFormat>
  <Paragraphs>35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FC Palette</vt:lpstr>
      <vt:lpstr>FC Palette Color</vt:lpstr>
      <vt:lpstr>lookpeach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5539</dc:creator>
  <cp:lastModifiedBy>Aey Sakundejpaiboon</cp:lastModifiedBy>
  <cp:revision>8</cp:revision>
  <dcterms:created xsi:type="dcterms:W3CDTF">2021-12-18T14:51:09Z</dcterms:created>
  <dcterms:modified xsi:type="dcterms:W3CDTF">2025-06-04T04:30:06Z</dcterms:modified>
</cp:coreProperties>
</file>