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88163" cy="1001871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CC"/>
    <a:srgbClr val="FF6699"/>
    <a:srgbClr val="99FFCC"/>
    <a:srgbClr val="FF9999"/>
    <a:srgbClr val="66CCFF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01" y="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606" tIns="48303" rIns="96606" bIns="48303" rtlCol="0"/>
          <a:lstStyle>
            <a:lvl1pPr algn="r">
              <a:defRPr sz="1300"/>
            </a:lvl1pPr>
          </a:lstStyle>
          <a:p>
            <a:fld id="{BA8C31D9-706C-4630-BF9E-2CD025C0A22A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6" tIns="48303" rIns="96606" bIns="4830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17" y="4821506"/>
            <a:ext cx="5510530" cy="3944868"/>
          </a:xfrm>
          <a:prstGeom prst="rect">
            <a:avLst/>
          </a:prstGeom>
        </p:spPr>
        <p:txBody>
          <a:bodyPr vert="horz" lIns="96606" tIns="48303" rIns="96606" bIns="4830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l">
              <a:defRPr sz="13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1698" y="9516039"/>
            <a:ext cx="2984871" cy="502674"/>
          </a:xfrm>
          <a:prstGeom prst="rect">
            <a:avLst/>
          </a:prstGeom>
        </p:spPr>
        <p:txBody>
          <a:bodyPr vert="horz" lIns="96606" tIns="48303" rIns="96606" bIns="48303" rtlCol="0" anchor="b"/>
          <a:lstStyle>
            <a:lvl1pPr algn="r">
              <a:defRPr sz="1300"/>
            </a:lvl1pPr>
          </a:lstStyle>
          <a:p>
            <a:fld id="{67744B32-7C00-4B69-8A5D-D06976524355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2577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744B32-7C00-4B69-8A5D-D06976524355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68195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222D6-45B7-8FAB-6EA5-A71C4E4DE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BB810E-A872-02CA-3841-28A636C906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E3772-670C-F809-59D9-BD3D25B33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E5900-6226-7176-10B3-87F9AB10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4AE0C-E4F8-20B3-3D42-A4F171B225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6749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F397-4F9D-AF9F-CC07-54A2FDD3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953777-5E3D-2F15-066C-35791CCE0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FA131-9E53-746B-3D05-5B2F3DCC1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2C290-70D1-DF68-4284-11AB02657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435E3F-9E16-E18A-46E5-EB73128DB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35879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1C51A-2126-10E2-4447-04B67F724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771F44-D109-C92E-BBA1-CE4ED3FEE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EECDA-8423-BEE5-63DC-074E4BE23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95300-5A4A-75E2-1A65-6065F4D39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33A774-8CC4-E333-2183-65F3A9AC5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96419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66520-6C82-66FA-9459-765B911E8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274968-6B07-961A-6402-CA91CB0CDE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73058-67FE-785A-C2D7-60B8932C3B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794359-1280-3BAE-E124-0F7463930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9569BD-71A3-C019-C82D-D5CB282D5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B27FB8-B03A-8A6E-D9B9-F171D8C54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3836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73DBC-8DB5-A1F0-4D10-F8B295DCF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29F890-6C0E-FE14-4466-327CCE538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642A33-9567-3347-838E-6CABD3D3D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47E1D1-1419-5D2F-D916-1A2EDB5FE0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DA3512-38AF-B9D0-AEC1-3795BD5D74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8C036E-52F1-4859-6683-34A4C579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357F38-D977-4540-6846-25116DA8D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FE614B-3BB4-6FAD-1E12-54C8C6464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917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5B7AA-3689-6F10-2022-ECD046DAD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12F3E6-18C5-50CF-2316-31BEDB6F2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5845EE-E46B-7474-20E6-560728FD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6C8119-1A7B-0213-D2E0-F3CE040AA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713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7EAD2D-2FE8-81E8-9B2B-C593CDC9B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29DFE5-C3DF-B79F-67BA-1978EA5AF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A102D8-57E6-EAD8-8648-8161A3282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08314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0EBB7-D290-39D3-8386-338214610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70FF1-118D-6CAE-9F9D-68D027B80D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42138-4655-DDA5-3E8C-1D0945AD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508A57-2BEB-EBE2-FC3B-2F8A4B8A3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32DD5A-C0A8-D7D3-E040-3F82758E7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DA691-7497-E105-261F-09CB41187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57717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8CB0B-9A2A-224E-48E5-24775996A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B721D4-BF00-4B05-108A-1B9CF4073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3DD1D-B81B-B461-CC07-281319A61B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04272-3CED-93BC-1D72-46DAA98FB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93E205-7043-1BB3-FE4E-8AC92CF69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19BF14-6893-67D7-D4B0-8FCF1A624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29966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1470-4E75-8421-EE48-1358FD646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5F654-6D75-1570-6C38-07AED2DE7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27E00-59A1-4ADF-0D7A-53420A27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7047B-CABE-0573-DA21-5A05DDC01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A8317-0664-D858-8BF1-1FE25DE87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144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DC2EFC-DFC3-17A8-FF12-3244EBCBAA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6E6AA9-55BC-FE3E-3CC0-DC85FAD04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A1B31-E1E1-9754-6323-82D8FC02F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5C369-6C00-67B0-C46B-DC8B9F8BD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0B79B-8925-1B98-6BBD-4FF6BEFD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3568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FD6A96-E9BE-6732-3809-72CC4A755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7A4709-B29F-C0A6-05B9-3233F89174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6AEAB-2DEB-543A-D2BF-D99F9F80F8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4CFB57-E938-4576-A890-3B4CF035F17C}" type="datetimeFigureOut">
              <a:rPr lang="th-TH" smtClean="0"/>
              <a:t>21/08/67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DEE1A-61FE-1FAD-4813-D0EB39624C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EA0F8B-DDB8-EBE5-4362-4AC332091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5858F1-D9D9-4703-B18A-36EFE63AD47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548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E0DC90F-B71E-2DFF-A851-892CC979E2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19" y="272878"/>
            <a:ext cx="2022988" cy="26564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F3C821-4E0A-10E6-75F5-DC702916D477}"/>
              </a:ext>
            </a:extLst>
          </p:cNvPr>
          <p:cNvSpPr txBox="1"/>
          <p:nvPr/>
        </p:nvSpPr>
        <p:spPr>
          <a:xfrm>
            <a:off x="5333622" y="204685"/>
            <a:ext cx="3111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>
                <a:solidFill>
                  <a:srgbClr val="0070C0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Aiden’s Schedule </a:t>
            </a:r>
            <a:endParaRPr lang="th-TH" sz="3200" b="1" u="sng" dirty="0">
              <a:solidFill>
                <a:srgbClr val="0070C0"/>
              </a:solidFill>
              <a:latin typeface="Dreaming Outloud Pro" panose="030505020403020305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630F35-AF7E-B750-0097-520AFF067AEE}"/>
              </a:ext>
            </a:extLst>
          </p:cNvPr>
          <p:cNvSpPr txBox="1"/>
          <p:nvPr/>
        </p:nvSpPr>
        <p:spPr>
          <a:xfrm>
            <a:off x="2857500" y="846897"/>
            <a:ext cx="90962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99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6:30 – 7:00  Poo poo/ Get dress/ Brush teeth/ Go to school</a:t>
            </a:r>
            <a:endParaRPr lang="th-TH" dirty="0">
              <a:solidFill>
                <a:srgbClr val="FF6699"/>
              </a:solidFill>
              <a:latin typeface="Dreaming Outloud Pro" panose="03050502040302030504" pitchFamily="66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ADBA9D-930A-DA7B-20E5-2310E0B7BEFC}"/>
              </a:ext>
            </a:extLst>
          </p:cNvPr>
          <p:cNvSpPr txBox="1"/>
          <p:nvPr/>
        </p:nvSpPr>
        <p:spPr>
          <a:xfrm>
            <a:off x="2882900" y="1215197"/>
            <a:ext cx="70500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9999FF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7:00 – 7:40  Breakfast (on the way to school)</a:t>
            </a:r>
            <a:endParaRPr lang="th-TH" dirty="0">
              <a:solidFill>
                <a:srgbClr val="9999FF"/>
              </a:solidFill>
              <a:latin typeface="Dreaming Outloud Pro" panose="03050502040302030504" pitchFamily="66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EDF236-921F-6CC4-AB34-C80FAA732CED}"/>
              </a:ext>
            </a:extLst>
          </p:cNvPr>
          <p:cNvSpPr txBox="1"/>
          <p:nvPr/>
        </p:nvSpPr>
        <p:spPr>
          <a:xfrm>
            <a:off x="2895600" y="2106717"/>
            <a:ext cx="52141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66CCFF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15:45 – 16:15  Pick up from school</a:t>
            </a:r>
            <a:endParaRPr lang="th-TH" dirty="0">
              <a:solidFill>
                <a:srgbClr val="66CCFF"/>
              </a:solidFill>
              <a:latin typeface="Dreaming Outloud Pro" panose="03050502040302030504" pitchFamily="66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B09326A-6774-60AB-28BC-6824E585DCAD}"/>
              </a:ext>
            </a:extLst>
          </p:cNvPr>
          <p:cNvCxnSpPr/>
          <p:nvPr/>
        </p:nvCxnSpPr>
        <p:spPr>
          <a:xfrm>
            <a:off x="2895600" y="1903517"/>
            <a:ext cx="834758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E76F06F-BF9C-63D7-0F8C-BD46BF9A2473}"/>
              </a:ext>
            </a:extLst>
          </p:cNvPr>
          <p:cNvSpPr txBox="1"/>
          <p:nvPr/>
        </p:nvSpPr>
        <p:spPr>
          <a:xfrm>
            <a:off x="2895600" y="2551217"/>
            <a:ext cx="7348102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9999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16:15 – 17:00  Homework/ Reading (schoolbook)</a:t>
            </a:r>
          </a:p>
          <a:p>
            <a:r>
              <a:rPr lang="en-US" dirty="0">
                <a:solidFill>
                  <a:srgbClr val="66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17:00 – 17:30 Break/ painting</a:t>
            </a:r>
          </a:p>
          <a:p>
            <a:r>
              <a:rPr lang="en-US" dirty="0">
                <a:solidFill>
                  <a:srgbClr val="FF6699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17:30 – 18:15  Dinner</a:t>
            </a:r>
          </a:p>
          <a:p>
            <a:r>
              <a:rPr lang="en-US" dirty="0">
                <a:solidFill>
                  <a:srgbClr val="9999FF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18:15 – 18:45  Take a bath/ Get dress</a:t>
            </a:r>
          </a:p>
          <a:p>
            <a:r>
              <a:rPr lang="en-US" dirty="0">
                <a:solidFill>
                  <a:srgbClr val="66CCFF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18:45 – 19:00  Visit grandmom/ grand dad</a:t>
            </a:r>
          </a:p>
          <a:p>
            <a:r>
              <a:rPr lang="en-US" dirty="0">
                <a:solidFill>
                  <a:srgbClr val="FF9999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19:00 – 19:45  Reading/ drink milk</a:t>
            </a:r>
          </a:p>
          <a:p>
            <a:r>
              <a:rPr lang="en-US" dirty="0">
                <a:solidFill>
                  <a:srgbClr val="66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19:45 – 20:00  Brush teeth/ Pee </a:t>
            </a:r>
            <a:r>
              <a:rPr lang="en-US" dirty="0" err="1">
                <a:solidFill>
                  <a:srgbClr val="66FFCC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pee</a:t>
            </a:r>
            <a:endParaRPr lang="en-US" dirty="0">
              <a:solidFill>
                <a:srgbClr val="66FFCC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r>
              <a:rPr lang="en-US" dirty="0">
                <a:solidFill>
                  <a:srgbClr val="FF6699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20:00		    Bedtime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E4704F9-905C-E8B5-30FD-5A6A1A11EF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70221" y="2957617"/>
            <a:ext cx="1783580" cy="294207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5A18108-F9B7-30FA-AEA5-76056D79B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357" y="2957617"/>
            <a:ext cx="2407150" cy="29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59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92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Dreaming Outloud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Aey Sakundejpaiboon</dc:creator>
  <cp:lastModifiedBy>Aey Sakundejpaiboon</cp:lastModifiedBy>
  <cp:revision>1</cp:revision>
  <cp:lastPrinted>2024-08-21T08:58:22Z</cp:lastPrinted>
  <dcterms:created xsi:type="dcterms:W3CDTF">2024-08-21T08:28:56Z</dcterms:created>
  <dcterms:modified xsi:type="dcterms:W3CDTF">2024-08-21T09:07:18Z</dcterms:modified>
</cp:coreProperties>
</file>