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0" d="100"/>
          <a:sy n="70" d="100"/>
        </p:scale>
        <p:origin x="84" y="8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05D27-473D-6BF0-1EA0-8BE2D6F9F7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073B3E-57EB-6747-3DF3-5B70843B1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6DD98-BB9E-86B7-343B-9589459F6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E226-DB3C-42FE-ABE2-8E9DF7CDE315}" type="datetimeFigureOut">
              <a:rPr lang="th-TH" smtClean="0"/>
              <a:t>08/12/65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37495-5AA7-743A-1A68-4E85BD61C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50B5C-07C4-4A32-E0FE-88793348E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60883-C739-4A14-AC0A-5D2D7B573A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3056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1F21C-996D-A72D-BF22-B063D00DB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BB800-C23B-4296-A024-69B257236D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1F379-B16D-1696-443A-93D9E6CD5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E226-DB3C-42FE-ABE2-8E9DF7CDE315}" type="datetimeFigureOut">
              <a:rPr lang="th-TH" smtClean="0"/>
              <a:t>08/12/65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0983C-73E7-2215-91A8-66CF0B631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FE69D3-ADBC-556A-8E8C-3DA10D828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60883-C739-4A14-AC0A-5D2D7B573A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74845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6BAF1-36BE-D0A6-B334-81657FADF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A15248-7BFD-4115-E750-1867EC6CA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3A773F-D255-DEF7-CD47-305501A64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E226-DB3C-42FE-ABE2-8E9DF7CDE315}" type="datetimeFigureOut">
              <a:rPr lang="th-TH" smtClean="0"/>
              <a:t>08/12/65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CD854-C8F2-E4FF-E7DD-561E008DC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88063-3A8B-74E3-0D3C-79BC1DB5E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60883-C739-4A14-AC0A-5D2D7B573A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54382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F0CB5-0D55-8092-2CD1-ACED7DF3C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1F774-DC60-781A-DE98-80C6F0875C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F43BE-CE57-3D1B-1C40-1E9583591D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B07044-8C22-EDAD-BE18-C12D1DC6C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E226-DB3C-42FE-ABE2-8E9DF7CDE315}" type="datetimeFigureOut">
              <a:rPr lang="th-TH" smtClean="0"/>
              <a:t>08/12/65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DB383-56C9-10FF-CCD9-7868EAF65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FBD8B-9195-6EC9-3B76-11EC4790A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60883-C739-4A14-AC0A-5D2D7B573A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26859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97598-AA2D-A178-BDCF-D1D112BE7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EE5B72-026D-ED20-F4DF-BF8345E13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5085BD-C3FF-5272-7E25-00173F370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F94F37-4C91-B87E-0FC4-3FB52ED830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4D04E2-5BA1-0F33-45D8-05BF190A73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2C3A47-0B24-44B0-7A9F-CCDA4EC32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E226-DB3C-42FE-ABE2-8E9DF7CDE315}" type="datetimeFigureOut">
              <a:rPr lang="th-TH" smtClean="0"/>
              <a:t>08/12/65</a:t>
            </a:fld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7AE85F-AF09-A28C-9D1D-D3AF5D1F9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8C941B-95B7-9C1A-2001-71DA6CB2D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60883-C739-4A14-AC0A-5D2D7B573A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12824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1E0CE-4CBD-DF7E-CE46-2B8B314BE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C3535C-B1EE-E05C-27DF-B7E240E5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E226-DB3C-42FE-ABE2-8E9DF7CDE315}" type="datetimeFigureOut">
              <a:rPr lang="th-TH" smtClean="0"/>
              <a:t>08/12/65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3FB02F-AB14-D300-5C01-1D10A8F93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25F14E-83AC-14B2-73FA-6BE600D11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60883-C739-4A14-AC0A-5D2D7B573A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1030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65ED68-F7E1-3C71-9107-C514163B2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E226-DB3C-42FE-ABE2-8E9DF7CDE315}" type="datetimeFigureOut">
              <a:rPr lang="th-TH" smtClean="0"/>
              <a:t>08/12/65</a:t>
            </a:fld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75AA58-F132-34D8-6BFB-3797DBC82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951C9A-0E5E-3BD7-5449-25194B04A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60883-C739-4A14-AC0A-5D2D7B573A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81162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028B0-6AA0-0C0E-9663-DDEA1F2D7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8D129-D538-9775-061E-8CA484531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FC72C0-07B7-03A1-56A7-D179650EF8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5B49C-5F4E-64D5-B9F3-8465A6838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E226-DB3C-42FE-ABE2-8E9DF7CDE315}" type="datetimeFigureOut">
              <a:rPr lang="th-TH" smtClean="0"/>
              <a:t>08/12/65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B1834E-CF93-689B-03D9-5BBF6D4FD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D9C0EB-4639-929F-F421-1B31B5208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60883-C739-4A14-AC0A-5D2D7B573A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3530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A9EC9-D170-A098-4C22-73EED18C2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36CD9B-5CA0-C200-AF51-1FD9A6BC9F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AA19CC-D92D-B29D-5886-AB1902EACA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60F945-6324-6F40-257D-2BA49057A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E226-DB3C-42FE-ABE2-8E9DF7CDE315}" type="datetimeFigureOut">
              <a:rPr lang="th-TH" smtClean="0"/>
              <a:t>08/12/65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81F28F-6B64-EAA0-D3AC-E3E557B8E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B7CC9C-FA38-B8CB-A3F6-7A5C16699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60883-C739-4A14-AC0A-5D2D7B573A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3767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EEBDA-936E-C97C-8652-CDFFF64B0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D2FF54-9504-4249-A559-1928B7A39D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E3B7B7-64B1-46FB-956D-CB723BB4D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E226-DB3C-42FE-ABE2-8E9DF7CDE315}" type="datetimeFigureOut">
              <a:rPr lang="th-TH" smtClean="0"/>
              <a:t>08/12/65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99C14-AE25-B9D1-A10D-CC0AA9387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E2C43-9E9B-002D-216B-416B116F1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60883-C739-4A14-AC0A-5D2D7B573A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77689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BBC5FF-57C7-F7B5-10BD-AA0197F507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1C6E13-DDD4-4A5F-786F-34BAB454E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9DEB2-E241-EFDC-202E-C4028683D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3E226-DB3C-42FE-ABE2-8E9DF7CDE315}" type="datetimeFigureOut">
              <a:rPr lang="th-TH" smtClean="0"/>
              <a:t>08/12/65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E03D0-A915-40E5-9B31-75CC95EB1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2DD6C-4670-132B-D3E6-15B098233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60883-C739-4A14-AC0A-5D2D7B573A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07794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059487-1BFA-51D1-D531-B1279A1FA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8B5AB7-A025-E9F0-964B-10FA0E5D05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14F1D-FF33-885D-3356-2A51577D66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3E226-DB3C-42FE-ABE2-8E9DF7CDE315}" type="datetimeFigureOut">
              <a:rPr lang="th-TH" smtClean="0"/>
              <a:t>08/12/65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E67A3-ACB7-3ED5-95F7-224693ACA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3D89D-0643-6667-12D2-6FA060D20E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60883-C739-4A14-AC0A-5D2D7B573A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18738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oleObject" Target="../embeddings/oleObject9.bin"/><Relationship Id="rId18" Type="http://schemas.openxmlformats.org/officeDocument/2006/relationships/oleObject" Target="../embeddings/oleObject13.bin"/><Relationship Id="rId26" Type="http://schemas.openxmlformats.org/officeDocument/2006/relationships/oleObject" Target="../embeddings/oleObject20.bin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6.bin"/><Relationship Id="rId7" Type="http://schemas.openxmlformats.org/officeDocument/2006/relationships/oleObject" Target="../embeddings/oleObject4.bin"/><Relationship Id="rId12" Type="http://schemas.openxmlformats.org/officeDocument/2006/relationships/oleObject" Target="../embeddings/oleObject8.bin"/><Relationship Id="rId17" Type="http://schemas.openxmlformats.org/officeDocument/2006/relationships/oleObject" Target="../embeddings/oleObject12.bin"/><Relationship Id="rId25" Type="http://schemas.openxmlformats.org/officeDocument/2006/relationships/oleObject" Target="../embeddings/oleObject19.bin"/><Relationship Id="rId2" Type="http://schemas.openxmlformats.org/officeDocument/2006/relationships/image" Target="../media/image1.emf"/><Relationship Id="rId16" Type="http://schemas.openxmlformats.org/officeDocument/2006/relationships/image" Target="../media/image4.wmf"/><Relationship Id="rId20" Type="http://schemas.openxmlformats.org/officeDocument/2006/relationships/oleObject" Target="../embeddings/oleObject15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7.bin"/><Relationship Id="rId24" Type="http://schemas.openxmlformats.org/officeDocument/2006/relationships/oleObject" Target="../embeddings/oleObject18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11.bin"/><Relationship Id="rId23" Type="http://schemas.openxmlformats.org/officeDocument/2006/relationships/oleObject" Target="../embeddings/oleObject17.bin"/><Relationship Id="rId10" Type="http://schemas.openxmlformats.org/officeDocument/2006/relationships/image" Target="../media/image3.wmf"/><Relationship Id="rId19" Type="http://schemas.openxmlformats.org/officeDocument/2006/relationships/oleObject" Target="../embeddings/oleObject14.bin"/><Relationship Id="rId4" Type="http://schemas.openxmlformats.org/officeDocument/2006/relationships/image" Target="../media/image2.wmf"/><Relationship Id="rId9" Type="http://schemas.openxmlformats.org/officeDocument/2006/relationships/oleObject" Target="../embeddings/oleObject6.bin"/><Relationship Id="rId14" Type="http://schemas.openxmlformats.org/officeDocument/2006/relationships/oleObject" Target="../embeddings/oleObject10.bin"/><Relationship Id="rId22" Type="http://schemas.openxmlformats.org/officeDocument/2006/relationships/image" Target="../media/image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9B8647D-40F4-9C78-76D3-56ABFB4056F2}"/>
              </a:ext>
            </a:extLst>
          </p:cNvPr>
          <p:cNvGrpSpPr/>
          <p:nvPr/>
        </p:nvGrpSpPr>
        <p:grpSpPr>
          <a:xfrm>
            <a:off x="16056" y="124922"/>
            <a:ext cx="2290252" cy="1311991"/>
            <a:chOff x="35169" y="124923"/>
            <a:chExt cx="2290252" cy="131199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96D390F-DB29-A75F-F5A8-B62B0F6C8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69" y="124923"/>
              <a:ext cx="2290252" cy="13119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Text Box 2">
              <a:extLst>
                <a:ext uri="{FF2B5EF4-FFF2-40B4-BE49-F238E27FC236}">
                  <a16:creationId xmlns:a16="http://schemas.microsoft.com/office/drawing/2014/main" id="{7F64BCB1-606B-150D-C593-7D19396A23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7672" y="660115"/>
              <a:ext cx="1237876" cy="476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th-TH" sz="2400" baseline="-250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FC Palette" panose="020B0500040200020003" pitchFamily="34" charset="-34"/>
                </a:rPr>
                <a:t>ดีดี คาร์เซอร์วิส</a:t>
              </a:r>
              <a:endPara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3EF53C3-7234-0872-E4E8-BE7E68312ADB}"/>
              </a:ext>
            </a:extLst>
          </p:cNvPr>
          <p:cNvGrpSpPr/>
          <p:nvPr/>
        </p:nvGrpSpPr>
        <p:grpSpPr>
          <a:xfrm>
            <a:off x="2325421" y="98248"/>
            <a:ext cx="2290252" cy="1311991"/>
            <a:chOff x="35169" y="124923"/>
            <a:chExt cx="2290252" cy="131199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D1652E5-4E03-36DE-6E6D-AD5712066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69" y="124923"/>
              <a:ext cx="2290252" cy="13119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Text Box 2">
              <a:extLst>
                <a:ext uri="{FF2B5EF4-FFF2-40B4-BE49-F238E27FC236}">
                  <a16:creationId xmlns:a16="http://schemas.microsoft.com/office/drawing/2014/main" id="{2BB8DE4E-AE12-F94A-C0D3-A3107ED504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7672" y="660115"/>
              <a:ext cx="1237876" cy="476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th-TH" sz="2400" baseline="-250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FC Palette" panose="020B0500040200020003" pitchFamily="34" charset="-34"/>
                </a:rPr>
                <a:t>ดีดี คาร์เซอร์วิส</a:t>
              </a:r>
              <a:endPara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81B7C33-6964-2F2E-A2D8-D76E0453ED77}"/>
              </a:ext>
            </a:extLst>
          </p:cNvPr>
          <p:cNvGrpSpPr/>
          <p:nvPr/>
        </p:nvGrpSpPr>
        <p:grpSpPr>
          <a:xfrm>
            <a:off x="4700193" y="124922"/>
            <a:ext cx="2290252" cy="1311991"/>
            <a:chOff x="35169" y="124923"/>
            <a:chExt cx="2290252" cy="131199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E117FB0-95EC-35E2-6E58-95EE5D7B5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69" y="124923"/>
              <a:ext cx="2290252" cy="13119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6B20661A-3921-932D-A449-C83F27119A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7672" y="660115"/>
              <a:ext cx="1237876" cy="476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th-TH" sz="2400" baseline="-250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FC Palette" panose="020B0500040200020003" pitchFamily="34" charset="-34"/>
                </a:rPr>
                <a:t>ดีดี คาร์เซอร์วิส</a:t>
              </a:r>
              <a:endPara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F0FD1B2-8BA5-9034-4550-B2FA9CEDF282}"/>
              </a:ext>
            </a:extLst>
          </p:cNvPr>
          <p:cNvGrpSpPr/>
          <p:nvPr/>
        </p:nvGrpSpPr>
        <p:grpSpPr>
          <a:xfrm>
            <a:off x="6990445" y="124922"/>
            <a:ext cx="2290252" cy="1311991"/>
            <a:chOff x="35169" y="124923"/>
            <a:chExt cx="2290252" cy="131199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D3AE3AA-BFF3-D16E-3528-B2A9FD21A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69" y="124923"/>
              <a:ext cx="2290252" cy="13119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Text Box 2">
              <a:extLst>
                <a:ext uri="{FF2B5EF4-FFF2-40B4-BE49-F238E27FC236}">
                  <a16:creationId xmlns:a16="http://schemas.microsoft.com/office/drawing/2014/main" id="{A834B638-0206-9AA2-1D61-C55D46BA67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7672" y="660115"/>
              <a:ext cx="1237876" cy="476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th-TH" sz="2400" baseline="-250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FC Palette" panose="020B0500040200020003" pitchFamily="34" charset="-34"/>
                </a:rPr>
                <a:t>ดีดี คาร์เซอร์วิส</a:t>
              </a:r>
              <a:endPara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D527589-4610-A3CB-49AF-47DB7B84C782}"/>
              </a:ext>
            </a:extLst>
          </p:cNvPr>
          <p:cNvGrpSpPr/>
          <p:nvPr/>
        </p:nvGrpSpPr>
        <p:grpSpPr>
          <a:xfrm>
            <a:off x="9280697" y="166646"/>
            <a:ext cx="2290252" cy="1311991"/>
            <a:chOff x="35169" y="124923"/>
            <a:chExt cx="2290252" cy="131199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CB23C6B-61D9-D353-2A71-BA7E1876C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69" y="124923"/>
              <a:ext cx="2290252" cy="13119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Text Box 2">
              <a:extLst>
                <a:ext uri="{FF2B5EF4-FFF2-40B4-BE49-F238E27FC236}">
                  <a16:creationId xmlns:a16="http://schemas.microsoft.com/office/drawing/2014/main" id="{9C143E63-6C1C-7BB8-1392-16C2F6F768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7672" y="660115"/>
              <a:ext cx="1237876" cy="476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th-TH" sz="2400" baseline="-250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FC Palette" panose="020B0500040200020003" pitchFamily="34" charset="-34"/>
                </a:rPr>
                <a:t>ดีดี คาร์เซอร์วิส</a:t>
              </a:r>
              <a:endPara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DFF037C-D01C-529F-5D3F-B9EEA8E0446A}"/>
              </a:ext>
            </a:extLst>
          </p:cNvPr>
          <p:cNvGrpSpPr/>
          <p:nvPr/>
        </p:nvGrpSpPr>
        <p:grpSpPr>
          <a:xfrm>
            <a:off x="92340" y="1410239"/>
            <a:ext cx="2374772" cy="1311991"/>
            <a:chOff x="92340" y="1410239"/>
            <a:chExt cx="2374772" cy="1311991"/>
          </a:xfrm>
        </p:grpSpPr>
        <p:graphicFrame>
          <p:nvGraphicFramePr>
            <p:cNvPr id="19" name="Object 18">
              <a:extLst>
                <a:ext uri="{FF2B5EF4-FFF2-40B4-BE49-F238E27FC236}">
                  <a16:creationId xmlns:a16="http://schemas.microsoft.com/office/drawing/2014/main" id="{BD26C23A-2603-C95D-B211-00B847C6724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09130029"/>
                </p:ext>
              </p:extLst>
            </p:nvPr>
          </p:nvGraphicFramePr>
          <p:xfrm>
            <a:off x="92340" y="1410239"/>
            <a:ext cx="2298488" cy="13119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 Image" r:id="rId3" imgW="2186280" imgH="1247040" progId="PBrush">
                    <p:embed/>
                  </p:oleObj>
                </mc:Choice>
                <mc:Fallback>
                  <p:oleObj name="Bitmap Image" r:id="rId3" imgW="2186280" imgH="1247040" progId="PBrush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92340" y="1410239"/>
                          <a:ext cx="2298488" cy="131199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" name="Text Box 2">
              <a:extLst>
                <a:ext uri="{FF2B5EF4-FFF2-40B4-BE49-F238E27FC236}">
                  <a16:creationId xmlns:a16="http://schemas.microsoft.com/office/drawing/2014/main" id="{FDEF6DA7-1387-D32E-6B56-BCA503CCD3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5619" y="2066234"/>
              <a:ext cx="1401493" cy="476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th-TH" sz="2400" baseline="-250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FC Palette" panose="020B0500040200020003" pitchFamily="34" charset="-34"/>
                </a:rPr>
                <a:t>ดีดี คาร์เซอร์วิส</a:t>
              </a:r>
              <a:endPara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5377C1C-BCF1-2943-2931-AF5797F0589E}"/>
              </a:ext>
            </a:extLst>
          </p:cNvPr>
          <p:cNvGrpSpPr/>
          <p:nvPr/>
        </p:nvGrpSpPr>
        <p:grpSpPr>
          <a:xfrm>
            <a:off x="2367681" y="1381491"/>
            <a:ext cx="2374772" cy="1311991"/>
            <a:chOff x="92340" y="1410239"/>
            <a:chExt cx="2374772" cy="1311991"/>
          </a:xfrm>
        </p:grpSpPr>
        <p:graphicFrame>
          <p:nvGraphicFramePr>
            <p:cNvPr id="23" name="Object 22">
              <a:extLst>
                <a:ext uri="{FF2B5EF4-FFF2-40B4-BE49-F238E27FC236}">
                  <a16:creationId xmlns:a16="http://schemas.microsoft.com/office/drawing/2014/main" id="{4D47C251-6B65-2D94-1A64-643AE84B4A9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97277759"/>
                </p:ext>
              </p:extLst>
            </p:nvPr>
          </p:nvGraphicFramePr>
          <p:xfrm>
            <a:off x="92340" y="1410239"/>
            <a:ext cx="2298488" cy="13119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 Image" r:id="rId5" imgW="2186280" imgH="1247040" progId="PBrush">
                    <p:embed/>
                  </p:oleObj>
                </mc:Choice>
                <mc:Fallback>
                  <p:oleObj name="Bitmap Image" r:id="rId5" imgW="2186280" imgH="1247040" progId="PBrush">
                    <p:embed/>
                    <p:pic>
                      <p:nvPicPr>
                        <p:cNvPr id="19" name="Object 18">
                          <a:extLst>
                            <a:ext uri="{FF2B5EF4-FFF2-40B4-BE49-F238E27FC236}">
                              <a16:creationId xmlns:a16="http://schemas.microsoft.com/office/drawing/2014/main" id="{BD26C23A-2603-C95D-B211-00B847C6724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92340" y="1410239"/>
                          <a:ext cx="2298488" cy="131199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" name="Text Box 2">
              <a:extLst>
                <a:ext uri="{FF2B5EF4-FFF2-40B4-BE49-F238E27FC236}">
                  <a16:creationId xmlns:a16="http://schemas.microsoft.com/office/drawing/2014/main" id="{0BDC911C-2640-2DE7-1E77-61317FE0E2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5619" y="2066234"/>
              <a:ext cx="1401493" cy="476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th-TH" sz="2400" baseline="-250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FC Palette" panose="020B0500040200020003" pitchFamily="34" charset="-34"/>
                </a:rPr>
                <a:t>ดีดี คาร์เซอร์วิส</a:t>
              </a:r>
              <a:endPara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4C46DA3-9B7C-CC5E-FAED-228009905EA9}"/>
              </a:ext>
            </a:extLst>
          </p:cNvPr>
          <p:cNvGrpSpPr/>
          <p:nvPr/>
        </p:nvGrpSpPr>
        <p:grpSpPr>
          <a:xfrm>
            <a:off x="4716541" y="1410239"/>
            <a:ext cx="2307928" cy="1311991"/>
            <a:chOff x="6096000" y="3498130"/>
            <a:chExt cx="2307928" cy="1311991"/>
          </a:xfrm>
        </p:grpSpPr>
        <p:graphicFrame>
          <p:nvGraphicFramePr>
            <p:cNvPr id="35" name="Object 34">
              <a:extLst>
                <a:ext uri="{FF2B5EF4-FFF2-40B4-BE49-F238E27FC236}">
                  <a16:creationId xmlns:a16="http://schemas.microsoft.com/office/drawing/2014/main" id="{51E843DF-7D18-3955-D9A4-555D7267956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37627629"/>
                </p:ext>
              </p:extLst>
            </p:nvPr>
          </p:nvGraphicFramePr>
          <p:xfrm>
            <a:off x="6096000" y="3498130"/>
            <a:ext cx="2298488" cy="13119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 Image" r:id="rId6" imgW="2186280" imgH="1247040" progId="PBrush">
                    <p:embed/>
                  </p:oleObj>
                </mc:Choice>
                <mc:Fallback>
                  <p:oleObj name="Bitmap Image" r:id="rId6" imgW="2186280" imgH="1247040" progId="PBrush">
                    <p:embed/>
                    <p:pic>
                      <p:nvPicPr>
                        <p:cNvPr id="23" name="Object 22">
                          <a:extLst>
                            <a:ext uri="{FF2B5EF4-FFF2-40B4-BE49-F238E27FC236}">
                              <a16:creationId xmlns:a16="http://schemas.microsoft.com/office/drawing/2014/main" id="{4D47C251-6B65-2D94-1A64-643AE84B4A9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096000" y="3498130"/>
                          <a:ext cx="2298488" cy="131199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" name="Text Box 2">
              <a:extLst>
                <a:ext uri="{FF2B5EF4-FFF2-40B4-BE49-F238E27FC236}">
                  <a16:creationId xmlns:a16="http://schemas.microsoft.com/office/drawing/2014/main" id="{B828CE97-97A4-F301-BD8E-641547D33C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02435" y="4159991"/>
              <a:ext cx="1401493" cy="476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th-TH" sz="2400" baseline="-250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FC Palette" panose="020B0500040200020003" pitchFamily="34" charset="-34"/>
                </a:rPr>
                <a:t>ดีดี คาร์เซอร์วิส</a:t>
              </a:r>
              <a:endPara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C6571AF-9D4F-B60E-D323-19E15B28FA3F}"/>
              </a:ext>
            </a:extLst>
          </p:cNvPr>
          <p:cNvGrpSpPr/>
          <p:nvPr/>
        </p:nvGrpSpPr>
        <p:grpSpPr>
          <a:xfrm>
            <a:off x="7001124" y="1410239"/>
            <a:ext cx="2339618" cy="1311991"/>
            <a:chOff x="8675075" y="2304280"/>
            <a:chExt cx="2339618" cy="1311991"/>
          </a:xfrm>
        </p:grpSpPr>
        <p:graphicFrame>
          <p:nvGraphicFramePr>
            <p:cNvPr id="39" name="Object 38">
              <a:extLst>
                <a:ext uri="{FF2B5EF4-FFF2-40B4-BE49-F238E27FC236}">
                  <a16:creationId xmlns:a16="http://schemas.microsoft.com/office/drawing/2014/main" id="{F4190D21-F57D-0292-2C6E-CA332B49823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81825038"/>
                </p:ext>
              </p:extLst>
            </p:nvPr>
          </p:nvGraphicFramePr>
          <p:xfrm>
            <a:off x="8675075" y="2304280"/>
            <a:ext cx="2298488" cy="13119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 Image" r:id="rId7" imgW="2186280" imgH="1247040" progId="PBrush">
                    <p:embed/>
                  </p:oleObj>
                </mc:Choice>
                <mc:Fallback>
                  <p:oleObj name="Bitmap Image" r:id="rId7" imgW="2186280" imgH="1247040" progId="PBrush">
                    <p:embed/>
                    <p:pic>
                      <p:nvPicPr>
                        <p:cNvPr id="35" name="Object 34">
                          <a:extLst>
                            <a:ext uri="{FF2B5EF4-FFF2-40B4-BE49-F238E27FC236}">
                              <a16:creationId xmlns:a16="http://schemas.microsoft.com/office/drawing/2014/main" id="{51E843DF-7D18-3955-D9A4-555D7267956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8675075" y="2304280"/>
                          <a:ext cx="2298488" cy="131199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" name="Text Box 2">
              <a:extLst>
                <a:ext uri="{FF2B5EF4-FFF2-40B4-BE49-F238E27FC236}">
                  <a16:creationId xmlns:a16="http://schemas.microsoft.com/office/drawing/2014/main" id="{FB3E3BB3-8B5D-34EC-BB54-D958228BB5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13200" y="3002454"/>
              <a:ext cx="1401493" cy="476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th-TH" sz="2400" baseline="-250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FC Palette" panose="020B0500040200020003" pitchFamily="34" charset="-34"/>
                </a:rPr>
                <a:t>ดีดี คาร์เซอร์วิส</a:t>
              </a:r>
              <a:endPara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BC3B8C3-2D8B-27D6-3609-5A34B96DCE10}"/>
              </a:ext>
            </a:extLst>
          </p:cNvPr>
          <p:cNvGrpSpPr/>
          <p:nvPr/>
        </p:nvGrpSpPr>
        <p:grpSpPr>
          <a:xfrm>
            <a:off x="9288933" y="1421618"/>
            <a:ext cx="2339618" cy="1311991"/>
            <a:chOff x="10810484" y="2163259"/>
            <a:chExt cx="2339618" cy="1311991"/>
          </a:xfrm>
        </p:grpSpPr>
        <p:graphicFrame>
          <p:nvGraphicFramePr>
            <p:cNvPr id="44" name="Object 43">
              <a:extLst>
                <a:ext uri="{FF2B5EF4-FFF2-40B4-BE49-F238E27FC236}">
                  <a16:creationId xmlns:a16="http://schemas.microsoft.com/office/drawing/2014/main" id="{E3FA0A24-F82B-973B-90FE-EF951BF9EE1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15357040"/>
                </p:ext>
              </p:extLst>
            </p:nvPr>
          </p:nvGraphicFramePr>
          <p:xfrm>
            <a:off x="10810484" y="2163259"/>
            <a:ext cx="2298488" cy="13119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 Image" r:id="rId8" imgW="2186280" imgH="1247040" progId="PBrush">
                    <p:embed/>
                  </p:oleObj>
                </mc:Choice>
                <mc:Fallback>
                  <p:oleObj name="Bitmap Image" r:id="rId8" imgW="2186280" imgH="1247040" progId="PBrush">
                    <p:embed/>
                    <p:pic>
                      <p:nvPicPr>
                        <p:cNvPr id="39" name="Object 38">
                          <a:extLst>
                            <a:ext uri="{FF2B5EF4-FFF2-40B4-BE49-F238E27FC236}">
                              <a16:creationId xmlns:a16="http://schemas.microsoft.com/office/drawing/2014/main" id="{F4190D21-F57D-0292-2C6E-CA332B49823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810484" y="2163259"/>
                          <a:ext cx="2298488" cy="131199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" name="Text Box 2">
              <a:extLst>
                <a:ext uri="{FF2B5EF4-FFF2-40B4-BE49-F238E27FC236}">
                  <a16:creationId xmlns:a16="http://schemas.microsoft.com/office/drawing/2014/main" id="{0EB362B1-7C01-1529-C30B-0505C4868B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48609" y="2869274"/>
              <a:ext cx="1401493" cy="476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th-TH" sz="2400" baseline="-250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FC Palette" panose="020B0500040200020003" pitchFamily="34" charset="-34"/>
                </a:rPr>
                <a:t>ดีดี คาร์เซอร์วิส</a:t>
              </a:r>
              <a:endPara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9989B1E-FFC3-EA33-BE3C-75940AF68730}"/>
              </a:ext>
            </a:extLst>
          </p:cNvPr>
          <p:cNvGrpSpPr/>
          <p:nvPr/>
        </p:nvGrpSpPr>
        <p:grpSpPr>
          <a:xfrm>
            <a:off x="52338" y="2684879"/>
            <a:ext cx="2338490" cy="1275848"/>
            <a:chOff x="52338" y="2684879"/>
            <a:chExt cx="2338490" cy="1275848"/>
          </a:xfrm>
        </p:grpSpPr>
        <p:graphicFrame>
          <p:nvGraphicFramePr>
            <p:cNvPr id="46" name="Object 45">
              <a:extLst>
                <a:ext uri="{FF2B5EF4-FFF2-40B4-BE49-F238E27FC236}">
                  <a16:creationId xmlns:a16="http://schemas.microsoft.com/office/drawing/2014/main" id="{3ABCADBD-027B-4F2E-2E42-9E7C74BC39E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02840578"/>
                </p:ext>
              </p:extLst>
            </p:nvPr>
          </p:nvGraphicFramePr>
          <p:xfrm>
            <a:off x="52338" y="2684879"/>
            <a:ext cx="2338490" cy="12758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 Image" r:id="rId9" imgW="2194560" imgH="1197000" progId="PBrush">
                    <p:embed/>
                  </p:oleObj>
                </mc:Choice>
                <mc:Fallback>
                  <p:oleObj name="Bitmap Image" r:id="rId9" imgW="2194560" imgH="1197000" progId="PBrush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52338" y="2684879"/>
                          <a:ext cx="2338490" cy="127584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" name="Text Box 2">
              <a:extLst>
                <a:ext uri="{FF2B5EF4-FFF2-40B4-BE49-F238E27FC236}">
                  <a16:creationId xmlns:a16="http://schemas.microsoft.com/office/drawing/2014/main" id="{C5F623FE-1500-02D0-EF8E-78BA6735BA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5688" y="3351551"/>
              <a:ext cx="1401493" cy="476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th-TH" sz="2400" baseline="-250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FC Palette" panose="020B0500040200020003" pitchFamily="34" charset="-34"/>
                </a:rPr>
                <a:t>ดีดี คาร์เซอร์วิส</a:t>
              </a:r>
              <a:endPara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219C6D1-295D-F9CC-9BBF-B1233BAF4408}"/>
              </a:ext>
            </a:extLst>
          </p:cNvPr>
          <p:cNvGrpSpPr/>
          <p:nvPr/>
        </p:nvGrpSpPr>
        <p:grpSpPr>
          <a:xfrm>
            <a:off x="2365488" y="2694537"/>
            <a:ext cx="2338490" cy="1275848"/>
            <a:chOff x="2213088" y="2542137"/>
            <a:chExt cx="2338490" cy="1275848"/>
          </a:xfrm>
        </p:grpSpPr>
        <p:graphicFrame>
          <p:nvGraphicFramePr>
            <p:cNvPr id="50" name="Object 49">
              <a:extLst>
                <a:ext uri="{FF2B5EF4-FFF2-40B4-BE49-F238E27FC236}">
                  <a16:creationId xmlns:a16="http://schemas.microsoft.com/office/drawing/2014/main" id="{1F09F80B-7473-E950-BF2A-01B023310BA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20937712"/>
                </p:ext>
              </p:extLst>
            </p:nvPr>
          </p:nvGraphicFramePr>
          <p:xfrm>
            <a:off x="2213088" y="2542137"/>
            <a:ext cx="2338490" cy="12758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 Image" r:id="rId11" imgW="2194560" imgH="1197000" progId="PBrush">
                    <p:embed/>
                  </p:oleObj>
                </mc:Choice>
                <mc:Fallback>
                  <p:oleObj name="Bitmap Image" r:id="rId11" imgW="2194560" imgH="1197000" progId="PBrush">
                    <p:embed/>
                    <p:pic>
                      <p:nvPicPr>
                        <p:cNvPr id="46" name="Object 45">
                          <a:extLst>
                            <a:ext uri="{FF2B5EF4-FFF2-40B4-BE49-F238E27FC236}">
                              <a16:creationId xmlns:a16="http://schemas.microsoft.com/office/drawing/2014/main" id="{3ABCADBD-027B-4F2E-2E42-9E7C74BC39E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213088" y="2542137"/>
                          <a:ext cx="2338490" cy="127584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" name="Text Box 2">
              <a:extLst>
                <a:ext uri="{FF2B5EF4-FFF2-40B4-BE49-F238E27FC236}">
                  <a16:creationId xmlns:a16="http://schemas.microsoft.com/office/drawing/2014/main" id="{4BBF9852-DCAA-1111-2437-DC445F59D3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5765" y="3180061"/>
              <a:ext cx="1401493" cy="476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th-TH" sz="2400" baseline="-250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FC Palette" panose="020B0500040200020003" pitchFamily="34" charset="-34"/>
                </a:rPr>
                <a:t>ดีดี คาร์เซอร์วิส</a:t>
              </a:r>
              <a:endPara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92FA8CF-230B-72CA-CFE3-1E0CF2CFA420}"/>
              </a:ext>
            </a:extLst>
          </p:cNvPr>
          <p:cNvGrpSpPr/>
          <p:nvPr/>
        </p:nvGrpSpPr>
        <p:grpSpPr>
          <a:xfrm>
            <a:off x="4679039" y="2731648"/>
            <a:ext cx="2338490" cy="1275848"/>
            <a:chOff x="4352495" y="2427167"/>
            <a:chExt cx="2338490" cy="1275848"/>
          </a:xfrm>
        </p:grpSpPr>
        <p:graphicFrame>
          <p:nvGraphicFramePr>
            <p:cNvPr id="53" name="Object 52">
              <a:extLst>
                <a:ext uri="{FF2B5EF4-FFF2-40B4-BE49-F238E27FC236}">
                  <a16:creationId xmlns:a16="http://schemas.microsoft.com/office/drawing/2014/main" id="{AB9C0E1E-E204-6965-B46D-C6DCEF66ADE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8504532"/>
                </p:ext>
              </p:extLst>
            </p:nvPr>
          </p:nvGraphicFramePr>
          <p:xfrm>
            <a:off x="4352495" y="2427167"/>
            <a:ext cx="2338490" cy="12758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 Image" r:id="rId12" imgW="2194560" imgH="1197000" progId="PBrush">
                    <p:embed/>
                  </p:oleObj>
                </mc:Choice>
                <mc:Fallback>
                  <p:oleObj name="Bitmap Image" r:id="rId12" imgW="2194560" imgH="1197000" progId="PBrush">
                    <p:embed/>
                    <p:pic>
                      <p:nvPicPr>
                        <p:cNvPr id="50" name="Object 49">
                          <a:extLst>
                            <a:ext uri="{FF2B5EF4-FFF2-40B4-BE49-F238E27FC236}">
                              <a16:creationId xmlns:a16="http://schemas.microsoft.com/office/drawing/2014/main" id="{1F09F80B-7473-E950-BF2A-01B023310BA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4352495" y="2427167"/>
                          <a:ext cx="2338490" cy="127584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4" name="Text Box 2">
              <a:extLst>
                <a:ext uri="{FF2B5EF4-FFF2-40B4-BE49-F238E27FC236}">
                  <a16:creationId xmlns:a16="http://schemas.microsoft.com/office/drawing/2014/main" id="{CE7221BF-B5BB-6FCB-2702-106D8272FC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3849" y="3097481"/>
              <a:ext cx="1401493" cy="476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th-TH" sz="2400" baseline="-250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FC Palette" panose="020B0500040200020003" pitchFamily="34" charset="-34"/>
                </a:rPr>
                <a:t>ดีดี คาร์เซอร์วิส</a:t>
              </a:r>
              <a:endPara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158F3B7-C456-578B-3F3B-57257024ACBE}"/>
              </a:ext>
            </a:extLst>
          </p:cNvPr>
          <p:cNvGrpSpPr/>
          <p:nvPr/>
        </p:nvGrpSpPr>
        <p:grpSpPr>
          <a:xfrm>
            <a:off x="7008961" y="2725461"/>
            <a:ext cx="2338490" cy="1275848"/>
            <a:chOff x="6704161" y="2420661"/>
            <a:chExt cx="2338490" cy="1275848"/>
          </a:xfrm>
        </p:grpSpPr>
        <p:graphicFrame>
          <p:nvGraphicFramePr>
            <p:cNvPr id="56" name="Object 55">
              <a:extLst>
                <a:ext uri="{FF2B5EF4-FFF2-40B4-BE49-F238E27FC236}">
                  <a16:creationId xmlns:a16="http://schemas.microsoft.com/office/drawing/2014/main" id="{DD4D22B9-1F89-2129-5694-AD93334EF89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50399007"/>
                </p:ext>
              </p:extLst>
            </p:nvPr>
          </p:nvGraphicFramePr>
          <p:xfrm>
            <a:off x="6704161" y="2420661"/>
            <a:ext cx="2338490" cy="12758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 Image" r:id="rId13" imgW="2194560" imgH="1197000" progId="PBrush">
                    <p:embed/>
                  </p:oleObj>
                </mc:Choice>
                <mc:Fallback>
                  <p:oleObj name="Bitmap Image" r:id="rId13" imgW="2194560" imgH="1197000" progId="PBrush">
                    <p:embed/>
                    <p:pic>
                      <p:nvPicPr>
                        <p:cNvPr id="50" name="Object 49">
                          <a:extLst>
                            <a:ext uri="{FF2B5EF4-FFF2-40B4-BE49-F238E27FC236}">
                              <a16:creationId xmlns:a16="http://schemas.microsoft.com/office/drawing/2014/main" id="{1F09F80B-7473-E950-BF2A-01B023310BA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6704161" y="2420661"/>
                          <a:ext cx="2338490" cy="127584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7" name="Text Box 2">
              <a:extLst>
                <a:ext uri="{FF2B5EF4-FFF2-40B4-BE49-F238E27FC236}">
                  <a16:creationId xmlns:a16="http://schemas.microsoft.com/office/drawing/2014/main" id="{D118BA2D-1BDE-6DB1-E4BA-409E234C34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21710" y="3047011"/>
              <a:ext cx="1401493" cy="476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th-TH" sz="2400" baseline="-250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FC Palette" panose="020B0500040200020003" pitchFamily="34" charset="-34"/>
                </a:rPr>
                <a:t>ดีดี คาร์เซอร์วิส</a:t>
              </a:r>
              <a:endPara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69B5823-97A1-B930-BAD7-9B7E2348AD8D}"/>
              </a:ext>
            </a:extLst>
          </p:cNvPr>
          <p:cNvGrpSpPr/>
          <p:nvPr/>
        </p:nvGrpSpPr>
        <p:grpSpPr>
          <a:xfrm>
            <a:off x="9312544" y="2719747"/>
            <a:ext cx="2338490" cy="1275848"/>
            <a:chOff x="8818586" y="2227679"/>
            <a:chExt cx="2338490" cy="1275848"/>
          </a:xfrm>
        </p:grpSpPr>
        <p:graphicFrame>
          <p:nvGraphicFramePr>
            <p:cNvPr id="59" name="Object 58">
              <a:extLst>
                <a:ext uri="{FF2B5EF4-FFF2-40B4-BE49-F238E27FC236}">
                  <a16:creationId xmlns:a16="http://schemas.microsoft.com/office/drawing/2014/main" id="{467D4AD1-91FA-8B33-5506-1DDD01A9583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05094742"/>
                </p:ext>
              </p:extLst>
            </p:nvPr>
          </p:nvGraphicFramePr>
          <p:xfrm>
            <a:off x="8818586" y="2227679"/>
            <a:ext cx="2338490" cy="12758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 Image" r:id="rId14" imgW="2194560" imgH="1197000" progId="PBrush">
                    <p:embed/>
                  </p:oleObj>
                </mc:Choice>
                <mc:Fallback>
                  <p:oleObj name="Bitmap Image" r:id="rId14" imgW="2194560" imgH="1197000" progId="PBrush">
                    <p:embed/>
                    <p:pic>
                      <p:nvPicPr>
                        <p:cNvPr id="56" name="Object 55">
                          <a:extLst>
                            <a:ext uri="{FF2B5EF4-FFF2-40B4-BE49-F238E27FC236}">
                              <a16:creationId xmlns:a16="http://schemas.microsoft.com/office/drawing/2014/main" id="{DD4D22B9-1F89-2129-5694-AD93334EF89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8818586" y="2227679"/>
                          <a:ext cx="2338490" cy="127584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" name="Text Box 2">
              <a:extLst>
                <a:ext uri="{FF2B5EF4-FFF2-40B4-BE49-F238E27FC236}">
                  <a16:creationId xmlns:a16="http://schemas.microsoft.com/office/drawing/2014/main" id="{06CA6977-7261-C93B-BBBC-DFD61498B2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62474" y="2891143"/>
              <a:ext cx="1401493" cy="476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th-TH" sz="2400" baseline="-250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FC Palette" panose="020B0500040200020003" pitchFamily="34" charset="-34"/>
                </a:rPr>
                <a:t>ดีดี คาร์เซอร์วิส</a:t>
              </a:r>
              <a:endPara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</p:grpSp>
      <p:graphicFrame>
        <p:nvGraphicFramePr>
          <p:cNvPr id="61" name="Object 60">
            <a:extLst>
              <a:ext uri="{FF2B5EF4-FFF2-40B4-BE49-F238E27FC236}">
                <a16:creationId xmlns:a16="http://schemas.microsoft.com/office/drawing/2014/main" id="{D3C4D2A3-B8DE-EEA7-8DA6-E379F7A0E5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7950744"/>
              </p:ext>
            </p:extLst>
          </p:nvPr>
        </p:nvGraphicFramePr>
        <p:xfrm>
          <a:off x="18962" y="3941448"/>
          <a:ext cx="2371866" cy="1311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5" imgW="2269440" imgH="1255320" progId="PBrush">
                  <p:embed/>
                </p:oleObj>
              </mc:Choice>
              <mc:Fallback>
                <p:oleObj name="Bitmap Image" r:id="rId15" imgW="2269440" imgH="12553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8962" y="3941448"/>
                        <a:ext cx="2371866" cy="1311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ct 61">
            <a:extLst>
              <a:ext uri="{FF2B5EF4-FFF2-40B4-BE49-F238E27FC236}">
                <a16:creationId xmlns:a16="http://schemas.microsoft.com/office/drawing/2014/main" id="{2E0E5271-D540-FA8E-ED8A-190E4AFDDC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2190757"/>
              </p:ext>
            </p:extLst>
          </p:nvPr>
        </p:nvGraphicFramePr>
        <p:xfrm>
          <a:off x="2344297" y="3939759"/>
          <a:ext cx="2371866" cy="1311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7" imgW="2269440" imgH="1255320" progId="PBrush">
                  <p:embed/>
                </p:oleObj>
              </mc:Choice>
              <mc:Fallback>
                <p:oleObj name="Bitmap Image" r:id="rId17" imgW="2269440" imgH="1255320" progId="PBrush">
                  <p:embed/>
                  <p:pic>
                    <p:nvPicPr>
                      <p:cNvPr id="61" name="Object 60">
                        <a:extLst>
                          <a:ext uri="{FF2B5EF4-FFF2-40B4-BE49-F238E27FC236}">
                            <a16:creationId xmlns:a16="http://schemas.microsoft.com/office/drawing/2014/main" id="{D3C4D2A3-B8DE-EEA7-8DA6-E379F7A0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344297" y="3939759"/>
                        <a:ext cx="2371866" cy="1311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63">
            <a:extLst>
              <a:ext uri="{FF2B5EF4-FFF2-40B4-BE49-F238E27FC236}">
                <a16:creationId xmlns:a16="http://schemas.microsoft.com/office/drawing/2014/main" id="{F2AAEFED-6FF6-F68F-3117-EB3062F8DC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8238648"/>
              </p:ext>
            </p:extLst>
          </p:nvPr>
        </p:nvGraphicFramePr>
        <p:xfrm>
          <a:off x="4715376" y="3977925"/>
          <a:ext cx="2371866" cy="1311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8" imgW="2269440" imgH="1255320" progId="PBrush">
                  <p:embed/>
                </p:oleObj>
              </mc:Choice>
              <mc:Fallback>
                <p:oleObj name="Bitmap Image" r:id="rId18" imgW="2269440" imgH="1255320" progId="PBrush">
                  <p:embed/>
                  <p:pic>
                    <p:nvPicPr>
                      <p:cNvPr id="61" name="Object 60">
                        <a:extLst>
                          <a:ext uri="{FF2B5EF4-FFF2-40B4-BE49-F238E27FC236}">
                            <a16:creationId xmlns:a16="http://schemas.microsoft.com/office/drawing/2014/main" id="{D3C4D2A3-B8DE-EEA7-8DA6-E379F7A0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715376" y="3977925"/>
                        <a:ext cx="2371866" cy="1311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ct 64">
            <a:extLst>
              <a:ext uri="{FF2B5EF4-FFF2-40B4-BE49-F238E27FC236}">
                <a16:creationId xmlns:a16="http://schemas.microsoft.com/office/drawing/2014/main" id="{25CFDE13-4606-DEAC-445B-F80DA46C42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6639928"/>
              </p:ext>
            </p:extLst>
          </p:nvPr>
        </p:nvGraphicFramePr>
        <p:xfrm>
          <a:off x="7053541" y="3974520"/>
          <a:ext cx="2371866" cy="1311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9" imgW="2269440" imgH="1255320" progId="PBrush">
                  <p:embed/>
                </p:oleObj>
              </mc:Choice>
              <mc:Fallback>
                <p:oleObj name="Bitmap Image" r:id="rId19" imgW="2269440" imgH="1255320" progId="PBrush">
                  <p:embed/>
                  <p:pic>
                    <p:nvPicPr>
                      <p:cNvPr id="61" name="Object 60">
                        <a:extLst>
                          <a:ext uri="{FF2B5EF4-FFF2-40B4-BE49-F238E27FC236}">
                            <a16:creationId xmlns:a16="http://schemas.microsoft.com/office/drawing/2014/main" id="{D3C4D2A3-B8DE-EEA7-8DA6-E379F7A0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053541" y="3974520"/>
                        <a:ext cx="2371866" cy="1311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5">
            <a:extLst>
              <a:ext uri="{FF2B5EF4-FFF2-40B4-BE49-F238E27FC236}">
                <a16:creationId xmlns:a16="http://schemas.microsoft.com/office/drawing/2014/main" id="{5ADA1AA1-122D-FA2D-7DE4-7EDDE328C4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0089152"/>
              </p:ext>
            </p:extLst>
          </p:nvPr>
        </p:nvGraphicFramePr>
        <p:xfrm>
          <a:off x="9424526" y="3970385"/>
          <a:ext cx="2371866" cy="1311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0" imgW="2269440" imgH="1255320" progId="PBrush">
                  <p:embed/>
                </p:oleObj>
              </mc:Choice>
              <mc:Fallback>
                <p:oleObj name="Bitmap Image" r:id="rId20" imgW="2269440" imgH="1255320" progId="PBrush">
                  <p:embed/>
                  <p:pic>
                    <p:nvPicPr>
                      <p:cNvPr id="61" name="Object 60">
                        <a:extLst>
                          <a:ext uri="{FF2B5EF4-FFF2-40B4-BE49-F238E27FC236}">
                            <a16:creationId xmlns:a16="http://schemas.microsoft.com/office/drawing/2014/main" id="{D3C4D2A3-B8DE-EEA7-8DA6-E379F7A0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424526" y="3970385"/>
                        <a:ext cx="2371866" cy="1311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Text Box 2">
            <a:extLst>
              <a:ext uri="{FF2B5EF4-FFF2-40B4-BE49-F238E27FC236}">
                <a16:creationId xmlns:a16="http://schemas.microsoft.com/office/drawing/2014/main" id="{39BB97A2-09F2-A82F-71CF-251E68450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385" y="4667512"/>
            <a:ext cx="1401493" cy="476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2400" baseline="-25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FC Palette" panose="020B0500040200020003" pitchFamily="34" charset="-34"/>
              </a:rPr>
              <a:t>ดีดี คาร์เซอร์วิส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68" name="Text Box 2">
            <a:extLst>
              <a:ext uri="{FF2B5EF4-FFF2-40B4-BE49-F238E27FC236}">
                <a16:creationId xmlns:a16="http://schemas.microsoft.com/office/drawing/2014/main" id="{B87045D8-59C3-1531-278B-612BF2C133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5449" y="4677170"/>
            <a:ext cx="1401493" cy="476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2400" baseline="-25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FC Palette" panose="020B0500040200020003" pitchFamily="34" charset="-34"/>
              </a:rPr>
              <a:t>ดีดี คาร์เซอร์วิส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69" name="Text Box 2">
            <a:extLst>
              <a:ext uri="{FF2B5EF4-FFF2-40B4-BE49-F238E27FC236}">
                <a16:creationId xmlns:a16="http://schemas.microsoft.com/office/drawing/2014/main" id="{45B35E32-EC46-CE15-04D7-5162D1B307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8483" y="4677170"/>
            <a:ext cx="1401493" cy="476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2400" baseline="-25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FC Palette" panose="020B0500040200020003" pitchFamily="34" charset="-34"/>
              </a:rPr>
              <a:t>ดีดี คาร์เซอร์วิส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70" name="Text Box 2">
            <a:extLst>
              <a:ext uri="{FF2B5EF4-FFF2-40B4-BE49-F238E27FC236}">
                <a16:creationId xmlns:a16="http://schemas.microsoft.com/office/drawing/2014/main" id="{585D41EF-BB5A-59E4-3CD8-AD3F494C80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989" y="4693934"/>
            <a:ext cx="1401493" cy="476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2400" baseline="-25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FC Palette" panose="020B0500040200020003" pitchFamily="34" charset="-34"/>
              </a:rPr>
              <a:t>ดีดี คาร์เซอร์วิส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71" name="Text Box 2">
            <a:extLst>
              <a:ext uri="{FF2B5EF4-FFF2-40B4-BE49-F238E27FC236}">
                <a16:creationId xmlns:a16="http://schemas.microsoft.com/office/drawing/2014/main" id="{77D4715F-F947-5268-9A1F-892320C43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8273" y="4707796"/>
            <a:ext cx="1401493" cy="476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2400" baseline="-25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FC Palette" panose="020B0500040200020003" pitchFamily="34" charset="-34"/>
              </a:rPr>
              <a:t>ดีดี คาร์เซอร์วิส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graphicFrame>
        <p:nvGraphicFramePr>
          <p:cNvPr id="72" name="Object 71">
            <a:extLst>
              <a:ext uri="{FF2B5EF4-FFF2-40B4-BE49-F238E27FC236}">
                <a16:creationId xmlns:a16="http://schemas.microsoft.com/office/drawing/2014/main" id="{2AC5C07A-F363-E5B7-CB89-9EA1AA916E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2610999"/>
              </p:ext>
            </p:extLst>
          </p:nvPr>
        </p:nvGraphicFramePr>
        <p:xfrm>
          <a:off x="79858" y="5282376"/>
          <a:ext cx="2285630" cy="1287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1" imgW="2153160" imgH="1213560" progId="PBrush">
                  <p:embed/>
                </p:oleObj>
              </mc:Choice>
              <mc:Fallback>
                <p:oleObj name="Bitmap Image" r:id="rId21" imgW="2153160" imgH="121356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9858" y="5282376"/>
                        <a:ext cx="2285630" cy="12877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" name="Object 72">
            <a:extLst>
              <a:ext uri="{FF2B5EF4-FFF2-40B4-BE49-F238E27FC236}">
                <a16:creationId xmlns:a16="http://schemas.microsoft.com/office/drawing/2014/main" id="{9B073ACF-C427-58F9-CC5F-A749B21C44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9134794"/>
              </p:ext>
            </p:extLst>
          </p:nvPr>
        </p:nvGraphicFramePr>
        <p:xfrm>
          <a:off x="2360664" y="5251750"/>
          <a:ext cx="2285630" cy="1287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3" imgW="2153160" imgH="1213560" progId="PBrush">
                  <p:embed/>
                </p:oleObj>
              </mc:Choice>
              <mc:Fallback>
                <p:oleObj name="Bitmap Image" r:id="rId23" imgW="2153160" imgH="1213560" progId="PBrush">
                  <p:embed/>
                  <p:pic>
                    <p:nvPicPr>
                      <p:cNvPr id="72" name="Object 71">
                        <a:extLst>
                          <a:ext uri="{FF2B5EF4-FFF2-40B4-BE49-F238E27FC236}">
                            <a16:creationId xmlns:a16="http://schemas.microsoft.com/office/drawing/2014/main" id="{2AC5C07A-F363-E5B7-CB89-9EA1AA916E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360664" y="5251750"/>
                        <a:ext cx="2285630" cy="12877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" name="Object 73">
            <a:extLst>
              <a:ext uri="{FF2B5EF4-FFF2-40B4-BE49-F238E27FC236}">
                <a16:creationId xmlns:a16="http://schemas.microsoft.com/office/drawing/2014/main" id="{EE6CC142-5565-FD4A-B804-40B0A05683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350708"/>
              </p:ext>
            </p:extLst>
          </p:nvPr>
        </p:nvGraphicFramePr>
        <p:xfrm>
          <a:off x="4672121" y="5282376"/>
          <a:ext cx="2285630" cy="1287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4" imgW="2153160" imgH="1213560" progId="PBrush">
                  <p:embed/>
                </p:oleObj>
              </mc:Choice>
              <mc:Fallback>
                <p:oleObj name="Bitmap Image" r:id="rId24" imgW="2153160" imgH="1213560" progId="PBrush">
                  <p:embed/>
                  <p:pic>
                    <p:nvPicPr>
                      <p:cNvPr id="72" name="Object 71">
                        <a:extLst>
                          <a:ext uri="{FF2B5EF4-FFF2-40B4-BE49-F238E27FC236}">
                            <a16:creationId xmlns:a16="http://schemas.microsoft.com/office/drawing/2014/main" id="{2AC5C07A-F363-E5B7-CB89-9EA1AA916E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672121" y="5282376"/>
                        <a:ext cx="2285630" cy="12877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" name="Object 74">
            <a:extLst>
              <a:ext uri="{FF2B5EF4-FFF2-40B4-BE49-F238E27FC236}">
                <a16:creationId xmlns:a16="http://schemas.microsoft.com/office/drawing/2014/main" id="{6DECFA0E-B144-F135-3F9E-F5C09661BE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5351251"/>
              </p:ext>
            </p:extLst>
          </p:nvPr>
        </p:nvGraphicFramePr>
        <p:xfrm>
          <a:off x="7109776" y="5279498"/>
          <a:ext cx="2285630" cy="1287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5" imgW="2153160" imgH="1213560" progId="PBrush">
                  <p:embed/>
                </p:oleObj>
              </mc:Choice>
              <mc:Fallback>
                <p:oleObj name="Bitmap Image" r:id="rId25" imgW="2153160" imgH="1213560" progId="PBrush">
                  <p:embed/>
                  <p:pic>
                    <p:nvPicPr>
                      <p:cNvPr id="72" name="Object 71">
                        <a:extLst>
                          <a:ext uri="{FF2B5EF4-FFF2-40B4-BE49-F238E27FC236}">
                            <a16:creationId xmlns:a16="http://schemas.microsoft.com/office/drawing/2014/main" id="{2AC5C07A-F363-E5B7-CB89-9EA1AA916E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109776" y="5279498"/>
                        <a:ext cx="2285630" cy="12877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Object 75">
            <a:extLst>
              <a:ext uri="{FF2B5EF4-FFF2-40B4-BE49-F238E27FC236}">
                <a16:creationId xmlns:a16="http://schemas.microsoft.com/office/drawing/2014/main" id="{B3D0D1B0-B27F-9F5D-67AE-9E451D6DCA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7225118"/>
              </p:ext>
            </p:extLst>
          </p:nvPr>
        </p:nvGraphicFramePr>
        <p:xfrm>
          <a:off x="9532449" y="5286511"/>
          <a:ext cx="2285630" cy="1287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6" imgW="2153160" imgH="1213560" progId="PBrush">
                  <p:embed/>
                </p:oleObj>
              </mc:Choice>
              <mc:Fallback>
                <p:oleObj name="Bitmap Image" r:id="rId26" imgW="2153160" imgH="1213560" progId="PBrush">
                  <p:embed/>
                  <p:pic>
                    <p:nvPicPr>
                      <p:cNvPr id="72" name="Object 71">
                        <a:extLst>
                          <a:ext uri="{FF2B5EF4-FFF2-40B4-BE49-F238E27FC236}">
                            <a16:creationId xmlns:a16="http://schemas.microsoft.com/office/drawing/2014/main" id="{2AC5C07A-F363-E5B7-CB89-9EA1AA916E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9532449" y="5286511"/>
                        <a:ext cx="2285630" cy="12877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" name="Text Box 2">
            <a:extLst>
              <a:ext uri="{FF2B5EF4-FFF2-40B4-BE49-F238E27FC236}">
                <a16:creationId xmlns:a16="http://schemas.microsoft.com/office/drawing/2014/main" id="{F1EDFD82-D5F2-12A9-2E96-BA53DBFF5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140" y="5895637"/>
            <a:ext cx="1401493" cy="476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2400" baseline="-25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FC Palette" panose="020B0500040200020003" pitchFamily="34" charset="-34"/>
              </a:rPr>
              <a:t>ดีดี คาร์เซอร์วิส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78" name="Text Box 2">
            <a:extLst>
              <a:ext uri="{FF2B5EF4-FFF2-40B4-BE49-F238E27FC236}">
                <a16:creationId xmlns:a16="http://schemas.microsoft.com/office/drawing/2014/main" id="{345EAC8E-7B7E-CFFA-B515-09AA1826B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5448" y="5840699"/>
            <a:ext cx="1401493" cy="476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2400" baseline="-25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FC Palette" panose="020B0500040200020003" pitchFamily="34" charset="-34"/>
              </a:rPr>
              <a:t>ดีดี คาร์เซอร์วิส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79" name="Text Box 2">
            <a:extLst>
              <a:ext uri="{FF2B5EF4-FFF2-40B4-BE49-F238E27FC236}">
                <a16:creationId xmlns:a16="http://schemas.microsoft.com/office/drawing/2014/main" id="{F7DF52A3-A45A-51C5-4479-6E256D997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3300" y="5923385"/>
            <a:ext cx="1401493" cy="476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2400" baseline="-25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FC Palette" panose="020B0500040200020003" pitchFamily="34" charset="-34"/>
              </a:rPr>
              <a:t>ดีดี คาร์เซอร์วิส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80" name="Text Box 2">
            <a:extLst>
              <a:ext uri="{FF2B5EF4-FFF2-40B4-BE49-F238E27FC236}">
                <a16:creationId xmlns:a16="http://schemas.microsoft.com/office/drawing/2014/main" id="{9ADE0A90-0341-A7C0-6127-A310022642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8206" y="5918062"/>
            <a:ext cx="1401493" cy="476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2400" baseline="-25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FC Palette" panose="020B0500040200020003" pitchFamily="34" charset="-34"/>
              </a:rPr>
              <a:t>ดีดี คาร์เซอร์วิส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81" name="Text Box 2">
            <a:extLst>
              <a:ext uri="{FF2B5EF4-FFF2-40B4-BE49-F238E27FC236}">
                <a16:creationId xmlns:a16="http://schemas.microsoft.com/office/drawing/2014/main" id="{503F1367-2780-C6A5-2E6B-AE236530F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67058" y="5918062"/>
            <a:ext cx="1401493" cy="476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h-TH" sz="2400" baseline="-25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FC Palette" panose="020B0500040200020003" pitchFamily="34" charset="-34"/>
              </a:rPr>
              <a:t>ดีดี คาร์เซอร์วิส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29275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100</Words>
  <Application>Microsoft Office PowerPoint</Application>
  <PresentationFormat>Widescreen</PresentationFormat>
  <Paragraphs>25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Bitmap Image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Aey Sakundejpaiboon</dc:creator>
  <cp:lastModifiedBy>Aey Sakundejpaiboon</cp:lastModifiedBy>
  <cp:revision>2</cp:revision>
  <dcterms:created xsi:type="dcterms:W3CDTF">2022-12-08T02:49:18Z</dcterms:created>
  <dcterms:modified xsi:type="dcterms:W3CDTF">2022-12-08T03:31:01Z</dcterms:modified>
</cp:coreProperties>
</file>