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88163" cy="1001871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0262"/>
    <a:srgbClr val="2B02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2T02:02:15.17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1,'15'0,"42"0,70 0,104 0,117 0,147 0,169 0,195 0,197 0,135 0,88 0,43 0,42 0,5 0,-51 0,-124 0,-145 0,-147 0,-130 0,-122 0,-89 0,-66 0,-50 0,-26 0,-25 0,-5 0,14 0,12 0,18 0,2 0,16 0,29 0,14 0,20 0,20 0,1 0,6 0,-7 0,-27 0,-11 0,-7 0,-21 0,-14 0,-11 0,-21 0,-45 0,-26 0,-30 0,-31 0,-27 0,-23 0,-13 0,-9 0,-11 0,-27 0,-21 0,-15 0,-10 0,-5 0,-3 0,15 0,13 0,11 0,13 0,30 0,16 0,7 0,2 0,-2 0,-2 0,-19 0,-14 0,-19 0,-2 0,-1 0,-8 0,-17 0,-19 0,-24 0,-16 0,-15 0,-13 0,-9 0,0 0,0 0,5 0,-7 0,-5 0,-3 0,-1 0,-1 0,1 0,0 0,-7 0,-9 0,-10 0,-21 0,-18 0,-5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2T02:02:29.52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1,'7'0,"63"0,64 0,75 0,85 0,90 0,97 0,87 0,73 0,47 0,26 0,10 0,1 0,-3 0,2 0,-18 0,-17 0,-22 0,-27 0,-26 0,-28 0,-24 0,-40 0,-28 0,-16 0,-14 0,-4 0,9 0,-9 0,-7 0,-22 0,-9 0,-10 0,-15 0,-23 0,-16 0,-8 0,-13 0,4 0,-3 0,-1 0,17 0,2 0,-2 0,-1 0,-15 0,-14 0,-24 0,-26 0,-23 0,-31 0,-23 0,-8 0,-14 0,-7 0,-10 0,6 0,5 0,3 0,9 0,12 0,3 0,5 0,-10 0,-6 0,1 0,7 0,8 0,14 0,23 0,8 0,7 0,12 0,6 0,10 0,-7 0,-5 0,5 0,-1 0,6 0,0 0,5 0,21 0,11 0,18 0,13 0,14 0,-17 0,-23 0,-36 0,-44 0,-48 0,-42 0,-39 0,-24 0,-19 0,-14 0,-9 0,-5 0,5 0,33 0,17 0,15 0,3 0,-2 0,-14 0,-15 0,-14 0,-12 0,-8 0,2 0,8 0,1 0,-2 0,-4 0,-3 0,4 0,1 0,5 0,0 0,5 0,-3 0,-3 0,-5 0,-4 0,-3 0,-10 0,-5 0,1 0,1 0,3 0,1 0,3 0,0 0,2 0,-1 0,2 0,-1 0,1 0,-8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2T02:04:49.48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0,'0'10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2T02:00:37.35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1,'29'0,"41"0,37 0,53 0,59 0,66 0,67 0,70 0,60 0,53 0,40 0,40 0,36 0,11 0,11 0,-10 0,-23 0,-37 0,-47 0,-51 0,-52 0,-43 0,-32 0,-13 0,-24 0,-18 0,-4 0,3 0,-1 0,19 0,12 0,5 0,2 0,-9 0,-18 0,-14 0,-9 0,-12 0,3 0,2 0,10 0,-4 0,6 0,1 0,6 0,9 0,-7 0,16 0,10 0,5 0,2 0,14 0,5 0,12 0,-14 0,4 0,-19 0,6 0,0 0,-3 0,-9 0,-7 0,-1 0,-22 0,-29 0,-27 0,-21 0,-30 0,-22 0,-14 0,-23 0,-15 0,-17 0,-6 0,-17 0,-3 0,-11 0,-5 0,-2 0,-6 0,-2 0,-5 0,1 0,-5 0,3 0,-2 0,9 0,9 0,11 0,20 0,14 0,22 0,23 0,19 0,7 0,-7 0,-7 0,-20 0,-22 0,-21 0,-9 0,-1 0,-4 0,2 0,4 0,6 0,12 0,14 0,19 0,57 0,35 0,41 0,29 0,42 0,33 0,29 0,2 0,1 0,-20 0,-36 0,-38 0,-53 0,-53 0,-52 0,-41 0,-23 0,-23 0,-21 0,-15 0,-10 0,-5 0,-3 0,-1 0,8 0,4 0,0 0,-1 0,-2 0,-1 0,-2 0,0 0,-1 0,0 0,0 0,7 0,2 0,8 0,7 0,0 0,-4 0,3 0,3 0,6 0,-3 0,-6 0,-8 0,-6 0,-12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2T02:03:01.99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0,'0'0,"0"8,0 2,0-1,0-1,0 4,0 9,0 8,0 58,0 52,0 54,0 47,0 49,0 43,0 9,0 22,0-14,0-15,0-26,0-13,0-6,0-13,0-18,0 0,0 1,0-6,0 5,0 12,0 3,0 9,0 1,0 18,0 4,0 2,0 7,0 4,0 7,0 7,0 8,0 5,0-12,0-2,0 9,0 7,0 3,0 3,0-1,0 1,0-15,0-14,0-16,0-24,0-8,0-6,0 2,0-6,0-5,0-9,0-11,0-8,0-15,0-21,0-15,0-17,0-5,0-8,0-15,0-9,0-11,0-2,0 0,0 11,0 7,0 10,0 10,0-5,0 1,0 6,0-2,0-4,0-5,0-5,0-4,0-9,0-12,0-17,0-11,0-13,0-25,0-74,0-32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2T03:48:13.07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1,'29'0,"41"0,37 0,53 0,59 0,66 0,67 0,70 0,60 0,53 0,40 0,40 0,36 0,11 0,11 0,-10 0,-23 0,-37 0,-47 0,-51 0,-52 0,-43 0,-32 0,-13 0,-24 0,-18 0,-4 0,3 0,-1 0,19 0,12 0,5 0,2 0,-9 0,-18 0,-14 0,-9 0,-12 0,3 0,2 0,10 0,-4 0,6 0,1 0,6 0,9 0,-7 0,16 0,10 0,5 0,2 0,14 0,5 0,12 0,-14 0,4 0,-19 0,6 0,0 0,-3 0,-9 0,-7 0,-1 0,-22 0,-29 0,-27 0,-21 0,-30 0,-22 0,-14 0,-23 0,-15 0,-17 0,-6 0,-17 0,-3 0,-11 0,-5 0,-2 0,-6 0,-2 0,-5 0,1 0,-5 0,3 0,-2 0,9 0,9 0,11 0,20 0,14 0,22 0,23 0,19 0,7 0,-7 0,-7 0,-20 0,-22 0,-21 0,-9 0,-1 0,-4 0,2 0,4 0,6 0,12 0,14 0,19 0,57 0,35 0,41 0,29 0,42 0,33 0,29 0,2 0,1 0,-20 0,-36 0,-38 0,-53 0,-53 0,-52 0,-41 0,-23 0,-23 0,-21 0,-15 0,-10 0,-5 0,-3 0,-1 0,8 0,4 0,0 0,-1 0,-2 0,-1 0,-2 0,0 0,-1 0,0 0,0 0,7 0,2 0,8 0,7 0,0 0,-4 0,3 0,3 0,6 0,-3 0,-6 0,-8 0,-6 0,-12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2T02:02:46.79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1,'0'0,"0"0,0 37,0 50,0 47,0 53,0 54,0 39,0 38,0 17,0-11,0 14,0 2,0 2,0-4,0 6,0 13,0-10,0 10,0-18,0-14,0-19,0-8,0 4,0-27,0-15,0-15,0-4,0-13,0-9,0 4,0 1,0 7,0 16,0 11,0 14,0-3,0 6,0 8,0 0,0 5,0 12,0 16,0 27,0 31,0 11,0-1,0 3,0-7,0-7,0-15,0-24,0-17,0-25,0-24,0-29,0-17,0-32,0-18,0-16,0-13,0 0,0-10,0-5,0-9,0-3,0-6,0 0,0 5,0-11,0 0,0 4,0 14,0 8,0 20,0 6,0-1,0 3,0-3,0-5,0-7,0-19,0-9,0-9,0-7,0-14,0 2,0-7,0-2,0 7,0-2,0-1,0-6,0-3,0-4,0 6,0 0,0 8,0 13,0 5,0 8,0-8,0 2,0-2,0-3,0-4,0-3,0-1,0-9,0-11,0-10,0-7,0-6,0-18,0-14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2T02:02:54.77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1,'0'7,"0"33,0 24,0 24,0 18,0 23,0 17,0 15,0 10,0 5,0 2,0 9,0 2,0 6,0 7,0-1,0 18,0 8,0 11,0 1,0 14,0-1,0-4,0-9,0-21,0-12,0-10,0-9,0 1,0 6,0 7,0 6,0 6,0 4,0 2,0 1,0 0,0 0,0-7,0-3,0-15,0-3,0 2,0-8,0 0,0 22,0 19,0 24,0 13,0 22,0 22,0-5,0 21,0 15,0 2,0 10,0 5,0 9,0-14,0 9,0 3,0 14,0 9,0 0,0 0,0-5,0-24,0-19,0-8,0-23,0-26,0-24,0-19,0-26,0-28,0-30,0-34,0-23,0-20,0-15,0-11,0-7,0-26,0-60,0-23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2T02:03:09.29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1,'0'7,"0"18,0 26,0 28,0 29,0 34,0 30,0 31,0 17,0 32,0 32,0 20,0 25,0 9,0 22,0 8,0 2,0-2,0-5,0 3,0 7,0-8,0 8,0-8,0-5,0 10,0 2,0-3,0-5,0-12,0-6,0-10,0 13,0-9,0 5,0-19,0-5,0-20,0-10,0 7,0-12,0-9,0 1,0-10,0-14,0-12,0-17,0-11,0-18,0-14,0-7,0-11,0-12,0-9,0 2,0 4,0 1,0 11,0 9,0 19,0 16,0 17,0 8,0-6,0-10,0-20,0-27,0-29,0-21,0-24,0-12,0-13,0-11,0-7,0 2,0 15,0 11,0 0,0 1,0-5,0-8,0-7,0-7,0-5,0-2,0-2,0-1,0 8,0 3,0-1,0-1,0-2,0-3,0 0,0-2,0-8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7596F-98E1-88B9-E974-9146F3D78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544202-5AA3-C257-D1A7-602021CE04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8A8B34-BEF3-A40A-B4C1-C98CC07CA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7C782-76C7-4D17-AAFC-29AFF4594274}" type="datetimeFigureOut">
              <a:rPr lang="th-TH" smtClean="0"/>
              <a:t>29/11/67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253AD-B522-5E8C-594D-1CD9BEC9B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73B5F5-BFDC-D98F-D5F2-8BDB99564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8CD49-DE11-4029-A7CC-6B60B02099A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36105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AC905-B935-CC08-BAC1-7A7A1BA31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CAE6F-6433-40A4-22E5-8AE967CC5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D7DC0-725B-F609-DAE4-30096E3F5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7C782-76C7-4D17-AAFC-29AFF4594274}" type="datetimeFigureOut">
              <a:rPr lang="th-TH" smtClean="0"/>
              <a:t>29/11/67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8A2BDF-B261-6144-F42D-40548C588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9B190-E787-457F-9EB5-75B9DC1FD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8CD49-DE11-4029-A7CC-6B60B02099A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84765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6D03B-E9AC-4F5E-93A5-70A040D31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F9BA42-6CCE-164D-DCE9-3B418D92F9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D7E63-03CB-0485-CBB5-A5C513940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7C782-76C7-4D17-AAFC-29AFF4594274}" type="datetimeFigureOut">
              <a:rPr lang="th-TH" smtClean="0"/>
              <a:t>29/11/67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E88B6C-950F-3F9B-ED15-5ECC0B72F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8A3DC5-2473-9365-7868-B7603B4DF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8CD49-DE11-4029-A7CC-6B60B02099A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82152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EC163-7AE2-E4CF-9EC6-86382B61A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DFEE7-90BA-4948-2173-8260FFBCD5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13AD9D-3773-284C-8FC2-C5171C4DF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539782-5C83-2468-7777-2894C3319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7C782-76C7-4D17-AAFC-29AFF4594274}" type="datetimeFigureOut">
              <a:rPr lang="th-TH" smtClean="0"/>
              <a:t>29/11/67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B5C51A-309D-C109-4E6E-424907A65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C9E63D-3AFE-F03E-E934-58E32AD61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8CD49-DE11-4029-A7CC-6B60B02099A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45896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164EF-74C6-13DB-C9F7-F03E476FB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9BA3CA-7F7A-C12F-C09A-B069CB3D3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6E04B7-488B-CCD0-325F-855D4DA3B6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608618-EA65-EFD1-F5A8-D2F4100535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C148D7-B3F5-ECA7-BA8A-8341278189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3A9C9C-4A7E-24CD-A763-7CEBDB1E1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7C782-76C7-4D17-AAFC-29AFF4594274}" type="datetimeFigureOut">
              <a:rPr lang="th-TH" smtClean="0"/>
              <a:t>29/11/67</a:t>
            </a:fld>
            <a:endParaRPr lang="th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46A9C0-722D-4C42-F8CF-B573E2549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01D2AC-EE21-CDA2-7174-825A61C31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8CD49-DE11-4029-A7CC-6B60B02099A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30782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02978-2BFF-8057-2C88-AE94490DA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BF6ACB-3D52-BD2D-394A-0A6E6F31D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7C782-76C7-4D17-AAFC-29AFF4594274}" type="datetimeFigureOut">
              <a:rPr lang="th-TH" smtClean="0"/>
              <a:t>29/11/67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D1E58B-C400-5D28-D5F9-74879646C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046009-D205-1AC4-63C3-FF4AD323B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8CD49-DE11-4029-A7CC-6B60B02099A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96630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744CF6-2417-3786-B12E-D669D6C80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7C782-76C7-4D17-AAFC-29AFF4594274}" type="datetimeFigureOut">
              <a:rPr lang="th-TH" smtClean="0"/>
              <a:t>29/11/67</a:t>
            </a:fld>
            <a:endParaRPr lang="th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62F94F-EC45-405F-32E0-622A87719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BB907F-4F44-3963-5B9A-90A63FC94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8CD49-DE11-4029-A7CC-6B60B02099A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11756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F9197-DBBC-7AF1-9513-8FF9B7DEC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19074-244D-5D67-ED56-9EF17CC31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C3BB4-4559-742A-AC12-962636275E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7FDDB8-ADC0-68D2-DD3B-9A9FF4CB9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7C782-76C7-4D17-AAFC-29AFF4594274}" type="datetimeFigureOut">
              <a:rPr lang="th-TH" smtClean="0"/>
              <a:t>29/11/67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41A476-6F02-71AD-4880-418711F8F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3137E5-00E8-DAE4-79A9-229D2AA79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8CD49-DE11-4029-A7CC-6B60B02099A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09519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37703-260B-DDE5-EA58-65C76326F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B88795-C941-E8FB-C8ED-64A986AE50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0971A-6857-FD7E-6480-16BFF066C6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627F90-B4F0-2701-FF76-96374C28A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7C782-76C7-4D17-AAFC-29AFF4594274}" type="datetimeFigureOut">
              <a:rPr lang="th-TH" smtClean="0"/>
              <a:t>29/11/67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5BB33-F690-42AB-11E1-7F4D2BD59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F7915C-1918-A794-FBC0-4AE74D9CC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8CD49-DE11-4029-A7CC-6B60B02099A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22129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297F4-41C6-024F-F35A-9D1523D47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3A17B1-FF98-1952-84A6-86888D6804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95367-0F91-12A5-9F51-8BCF06CA7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7C782-76C7-4D17-AAFC-29AFF4594274}" type="datetimeFigureOut">
              <a:rPr lang="th-TH" smtClean="0"/>
              <a:t>29/11/67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3C713-634B-07F5-2B2B-95BC0E610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FDF1A-A8CE-CB91-383C-58E103EA2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8CD49-DE11-4029-A7CC-6B60B02099A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83346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5FD4F1-7572-909E-B18E-2FDF2616AE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A0D4A1-8FCB-A5C1-D27B-78E6B847F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E83EFB-4557-6B04-9D6D-7D72A1023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7C782-76C7-4D17-AAFC-29AFF4594274}" type="datetimeFigureOut">
              <a:rPr lang="th-TH" smtClean="0"/>
              <a:t>29/11/67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D7A07-04B3-2F77-6240-DB663B644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033AF-C6BB-B131-E2AB-DA4E95214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8CD49-DE11-4029-A7CC-6B60B02099A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56236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941469-4730-4C3B-486D-D73DB82A1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44980-E86A-962F-4C5E-2F741DC5C6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56C0F-64A8-6B6E-3D4E-79FAA3C0DC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7C782-76C7-4D17-AAFC-29AFF4594274}" type="datetimeFigureOut">
              <a:rPr lang="th-TH" smtClean="0"/>
              <a:t>29/11/67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5A922-FD7E-F6D4-391B-AA7739F24E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CF273-997F-05CF-5615-A90B900BF4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8CD49-DE11-4029-A7CC-6B60B02099A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022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.wmf"/><Relationship Id="rId4" Type="http://schemas.openxmlformats.org/officeDocument/2006/relationships/image" Target="../media/image2.wmf"/><Relationship Id="rId9" Type="http://schemas.openxmlformats.org/officeDocument/2006/relationships/oleObject" Target="../embeddings/oleObject4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11.png"/><Relationship Id="rId18" Type="http://schemas.openxmlformats.org/officeDocument/2006/relationships/customXml" Target="../ink/ink8.xml"/><Relationship Id="rId3" Type="http://schemas.microsoft.com/office/2007/relationships/hdphoto" Target="../media/hdphoto1.wdp"/><Relationship Id="rId21" Type="http://schemas.openxmlformats.org/officeDocument/2006/relationships/image" Target="../media/image15.png"/><Relationship Id="rId7" Type="http://schemas.openxmlformats.org/officeDocument/2006/relationships/image" Target="../media/image8.png"/><Relationship Id="rId12" Type="http://schemas.openxmlformats.org/officeDocument/2006/relationships/customXml" Target="../ink/ink5.xml"/><Relationship Id="rId17" Type="http://schemas.openxmlformats.org/officeDocument/2006/relationships/image" Target="../media/image13.png"/><Relationship Id="rId2" Type="http://schemas.openxmlformats.org/officeDocument/2006/relationships/image" Target="../media/image6.png"/><Relationship Id="rId16" Type="http://schemas.openxmlformats.org/officeDocument/2006/relationships/customXml" Target="../ink/ink7.xml"/><Relationship Id="rId20" Type="http://schemas.openxmlformats.org/officeDocument/2006/relationships/customXml" Target="../ink/ink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5" Type="http://schemas.openxmlformats.org/officeDocument/2006/relationships/image" Target="../media/image12.png"/><Relationship Id="rId10" Type="http://schemas.openxmlformats.org/officeDocument/2006/relationships/customXml" Target="../ink/ink4.xml"/><Relationship Id="rId19" Type="http://schemas.openxmlformats.org/officeDocument/2006/relationships/image" Target="../media/image14.png"/><Relationship Id="rId4" Type="http://schemas.openxmlformats.org/officeDocument/2006/relationships/customXml" Target="../ink/ink1.xml"/><Relationship Id="rId9" Type="http://schemas.openxmlformats.org/officeDocument/2006/relationships/image" Target="../media/image9.png"/><Relationship Id="rId14" Type="http://schemas.openxmlformats.org/officeDocument/2006/relationships/customXml" Target="../ink/ink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D1652E5-4E03-36DE-6E6D-AD57120666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64" y="133009"/>
            <a:ext cx="2290252" cy="1311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117FB0-95EC-35E2-6E58-95EE5D7B5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046" y="124922"/>
            <a:ext cx="2290252" cy="1311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D3AE3AA-BFF3-D16E-3528-B2A9FD21A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409" y="124922"/>
            <a:ext cx="2290252" cy="1311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CB23C6B-61D9-D353-2A71-BA7E1876C2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062" y="166646"/>
            <a:ext cx="2290252" cy="131199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4D47C251-6B65-2D94-1A64-643AE84B4A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9589978"/>
              </p:ext>
            </p:extLst>
          </p:nvPr>
        </p:nvGraphicFramePr>
        <p:xfrm>
          <a:off x="690924" y="1416252"/>
          <a:ext cx="2298488" cy="1311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2186280" imgH="1247040" progId="PBrush">
                  <p:embed/>
                </p:oleObj>
              </mc:Choice>
              <mc:Fallback>
                <p:oleObj name="Bitmap Image" r:id="rId3" imgW="2186280" imgH="1247040" progId="PBrush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4D47C251-6B65-2D94-1A64-643AE84B4A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0924" y="1416252"/>
                        <a:ext cx="2298488" cy="13119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>
            <a:extLst>
              <a:ext uri="{FF2B5EF4-FFF2-40B4-BE49-F238E27FC236}">
                <a16:creationId xmlns:a16="http://schemas.microsoft.com/office/drawing/2014/main" id="{51E843DF-7D18-3955-D9A4-555D726795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9444641"/>
              </p:ext>
            </p:extLst>
          </p:nvPr>
        </p:nvGraphicFramePr>
        <p:xfrm>
          <a:off x="3206394" y="1410239"/>
          <a:ext cx="2298488" cy="1311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2186280" imgH="1247040" progId="PBrush">
                  <p:embed/>
                </p:oleObj>
              </mc:Choice>
              <mc:Fallback>
                <p:oleObj name="Bitmap Image" r:id="rId3" imgW="2186280" imgH="1247040" progId="PBrush">
                  <p:embed/>
                  <p:pic>
                    <p:nvPicPr>
                      <p:cNvPr id="35" name="Object 34">
                        <a:extLst>
                          <a:ext uri="{FF2B5EF4-FFF2-40B4-BE49-F238E27FC236}">
                            <a16:creationId xmlns:a16="http://schemas.microsoft.com/office/drawing/2014/main" id="{51E843DF-7D18-3955-D9A4-555D726795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06394" y="1410239"/>
                        <a:ext cx="2298488" cy="13119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>
            <a:extLst>
              <a:ext uri="{FF2B5EF4-FFF2-40B4-BE49-F238E27FC236}">
                <a16:creationId xmlns:a16="http://schemas.microsoft.com/office/drawing/2014/main" id="{F4190D21-F57D-0292-2C6E-CA332B4982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7673464"/>
              </p:ext>
            </p:extLst>
          </p:nvPr>
        </p:nvGraphicFramePr>
        <p:xfrm>
          <a:off x="5671088" y="1410239"/>
          <a:ext cx="2298488" cy="1311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2186280" imgH="1247040" progId="PBrush">
                  <p:embed/>
                </p:oleObj>
              </mc:Choice>
              <mc:Fallback>
                <p:oleObj name="Bitmap Image" r:id="rId3" imgW="2186280" imgH="1247040" progId="PBrush">
                  <p:embed/>
                  <p:pic>
                    <p:nvPicPr>
                      <p:cNvPr id="39" name="Object 38">
                        <a:extLst>
                          <a:ext uri="{FF2B5EF4-FFF2-40B4-BE49-F238E27FC236}">
                            <a16:creationId xmlns:a16="http://schemas.microsoft.com/office/drawing/2014/main" id="{F4190D21-F57D-0292-2C6E-CA332B4982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71088" y="1410239"/>
                        <a:ext cx="2298488" cy="13119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3">
            <a:extLst>
              <a:ext uri="{FF2B5EF4-FFF2-40B4-BE49-F238E27FC236}">
                <a16:creationId xmlns:a16="http://schemas.microsoft.com/office/drawing/2014/main" id="{E3FA0A24-F82B-973B-90FE-EF951BF9EE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6815755"/>
              </p:ext>
            </p:extLst>
          </p:nvPr>
        </p:nvGraphicFramePr>
        <p:xfrm>
          <a:off x="8111298" y="1421618"/>
          <a:ext cx="2298488" cy="1311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2186280" imgH="1247040" progId="PBrush">
                  <p:embed/>
                </p:oleObj>
              </mc:Choice>
              <mc:Fallback>
                <p:oleObj name="Bitmap Image" r:id="rId3" imgW="2186280" imgH="1247040" progId="PBrush">
                  <p:embed/>
                  <p:pic>
                    <p:nvPicPr>
                      <p:cNvPr id="44" name="Object 43">
                        <a:extLst>
                          <a:ext uri="{FF2B5EF4-FFF2-40B4-BE49-F238E27FC236}">
                            <a16:creationId xmlns:a16="http://schemas.microsoft.com/office/drawing/2014/main" id="{E3FA0A24-F82B-973B-90FE-EF951BF9EE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11298" y="1421618"/>
                        <a:ext cx="2298488" cy="13119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49">
            <a:extLst>
              <a:ext uri="{FF2B5EF4-FFF2-40B4-BE49-F238E27FC236}">
                <a16:creationId xmlns:a16="http://schemas.microsoft.com/office/drawing/2014/main" id="{1F09F80B-7473-E950-BF2A-01B023310B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8666614"/>
              </p:ext>
            </p:extLst>
          </p:nvPr>
        </p:nvGraphicFramePr>
        <p:xfrm>
          <a:off x="688731" y="2729298"/>
          <a:ext cx="2338490" cy="12758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2194560" imgH="1197000" progId="PBrush">
                  <p:embed/>
                </p:oleObj>
              </mc:Choice>
              <mc:Fallback>
                <p:oleObj name="Bitmap Image" r:id="rId5" imgW="2194560" imgH="1197000" progId="PBrush">
                  <p:embed/>
                  <p:pic>
                    <p:nvPicPr>
                      <p:cNvPr id="50" name="Object 49">
                        <a:extLst>
                          <a:ext uri="{FF2B5EF4-FFF2-40B4-BE49-F238E27FC236}">
                            <a16:creationId xmlns:a16="http://schemas.microsoft.com/office/drawing/2014/main" id="{1F09F80B-7473-E950-BF2A-01B023310B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8731" y="2729298"/>
                        <a:ext cx="2338490" cy="12758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52">
            <a:extLst>
              <a:ext uri="{FF2B5EF4-FFF2-40B4-BE49-F238E27FC236}">
                <a16:creationId xmlns:a16="http://schemas.microsoft.com/office/drawing/2014/main" id="{AB9C0E1E-E204-6965-B46D-C6DCEF66AD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3087861"/>
              </p:ext>
            </p:extLst>
          </p:nvPr>
        </p:nvGraphicFramePr>
        <p:xfrm>
          <a:off x="3168892" y="2731648"/>
          <a:ext cx="2338490" cy="12758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2194560" imgH="1197000" progId="PBrush">
                  <p:embed/>
                </p:oleObj>
              </mc:Choice>
              <mc:Fallback>
                <p:oleObj name="Bitmap Image" r:id="rId5" imgW="2194560" imgH="1197000" progId="PBrush">
                  <p:embed/>
                  <p:pic>
                    <p:nvPicPr>
                      <p:cNvPr id="53" name="Object 52">
                        <a:extLst>
                          <a:ext uri="{FF2B5EF4-FFF2-40B4-BE49-F238E27FC236}">
                            <a16:creationId xmlns:a16="http://schemas.microsoft.com/office/drawing/2014/main" id="{AB9C0E1E-E204-6965-B46D-C6DCEF66ADE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68892" y="2731648"/>
                        <a:ext cx="2338490" cy="12758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ct 55">
            <a:extLst>
              <a:ext uri="{FF2B5EF4-FFF2-40B4-BE49-F238E27FC236}">
                <a16:creationId xmlns:a16="http://schemas.microsoft.com/office/drawing/2014/main" id="{DD4D22B9-1F89-2129-5694-AD93334EF8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2813961"/>
              </p:ext>
            </p:extLst>
          </p:nvPr>
        </p:nvGraphicFramePr>
        <p:xfrm>
          <a:off x="5678925" y="2725461"/>
          <a:ext cx="2338490" cy="12758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2194560" imgH="1197000" progId="PBrush">
                  <p:embed/>
                </p:oleObj>
              </mc:Choice>
              <mc:Fallback>
                <p:oleObj name="Bitmap Image" r:id="rId5" imgW="2194560" imgH="1197000" progId="PBrush">
                  <p:embed/>
                  <p:pic>
                    <p:nvPicPr>
                      <p:cNvPr id="56" name="Object 55">
                        <a:extLst>
                          <a:ext uri="{FF2B5EF4-FFF2-40B4-BE49-F238E27FC236}">
                            <a16:creationId xmlns:a16="http://schemas.microsoft.com/office/drawing/2014/main" id="{DD4D22B9-1F89-2129-5694-AD93334EF8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78925" y="2725461"/>
                        <a:ext cx="2338490" cy="12758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Object 58">
            <a:extLst>
              <a:ext uri="{FF2B5EF4-FFF2-40B4-BE49-F238E27FC236}">
                <a16:creationId xmlns:a16="http://schemas.microsoft.com/office/drawing/2014/main" id="{467D4AD1-91FA-8B33-5506-1DDD01A958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1741999"/>
              </p:ext>
            </p:extLst>
          </p:nvPr>
        </p:nvGraphicFramePr>
        <p:xfrm>
          <a:off x="8134909" y="2719747"/>
          <a:ext cx="2338490" cy="12758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2194560" imgH="1197000" progId="PBrush">
                  <p:embed/>
                </p:oleObj>
              </mc:Choice>
              <mc:Fallback>
                <p:oleObj name="Bitmap Image" r:id="rId5" imgW="2194560" imgH="1197000" progId="PBrush">
                  <p:embed/>
                  <p:pic>
                    <p:nvPicPr>
                      <p:cNvPr id="59" name="Object 58">
                        <a:extLst>
                          <a:ext uri="{FF2B5EF4-FFF2-40B4-BE49-F238E27FC236}">
                            <a16:creationId xmlns:a16="http://schemas.microsoft.com/office/drawing/2014/main" id="{467D4AD1-91FA-8B33-5506-1DDD01A958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34909" y="2719747"/>
                        <a:ext cx="2338490" cy="12758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ct 61">
            <a:extLst>
              <a:ext uri="{FF2B5EF4-FFF2-40B4-BE49-F238E27FC236}">
                <a16:creationId xmlns:a16="http://schemas.microsoft.com/office/drawing/2014/main" id="{2E0E5271-D540-FA8E-ED8A-190E4AFDDC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3028644"/>
              </p:ext>
            </p:extLst>
          </p:nvPr>
        </p:nvGraphicFramePr>
        <p:xfrm>
          <a:off x="667540" y="3974520"/>
          <a:ext cx="2371866" cy="1311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7" imgW="2269440" imgH="1255320" progId="PBrush">
                  <p:embed/>
                </p:oleObj>
              </mc:Choice>
              <mc:Fallback>
                <p:oleObj name="Bitmap Image" r:id="rId7" imgW="2269440" imgH="1255320" progId="PBrush">
                  <p:embed/>
                  <p:pic>
                    <p:nvPicPr>
                      <p:cNvPr id="62" name="Object 61">
                        <a:extLst>
                          <a:ext uri="{FF2B5EF4-FFF2-40B4-BE49-F238E27FC236}">
                            <a16:creationId xmlns:a16="http://schemas.microsoft.com/office/drawing/2014/main" id="{2E0E5271-D540-FA8E-ED8A-190E4AFDDC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67540" y="3974520"/>
                        <a:ext cx="2371866" cy="13119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63">
            <a:extLst>
              <a:ext uri="{FF2B5EF4-FFF2-40B4-BE49-F238E27FC236}">
                <a16:creationId xmlns:a16="http://schemas.microsoft.com/office/drawing/2014/main" id="{F2AAEFED-6FF6-F68F-3117-EB3062F8DC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429704"/>
              </p:ext>
            </p:extLst>
          </p:nvPr>
        </p:nvGraphicFramePr>
        <p:xfrm>
          <a:off x="3205229" y="3977925"/>
          <a:ext cx="2371866" cy="1311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7" imgW="2269440" imgH="1255320" progId="PBrush">
                  <p:embed/>
                </p:oleObj>
              </mc:Choice>
              <mc:Fallback>
                <p:oleObj name="Bitmap Image" r:id="rId7" imgW="2269440" imgH="1255320" progId="PBrush">
                  <p:embed/>
                  <p:pic>
                    <p:nvPicPr>
                      <p:cNvPr id="64" name="Object 63">
                        <a:extLst>
                          <a:ext uri="{FF2B5EF4-FFF2-40B4-BE49-F238E27FC236}">
                            <a16:creationId xmlns:a16="http://schemas.microsoft.com/office/drawing/2014/main" id="{F2AAEFED-6FF6-F68F-3117-EB3062F8DC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05229" y="3977925"/>
                        <a:ext cx="2371866" cy="13119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Object 64">
            <a:extLst>
              <a:ext uri="{FF2B5EF4-FFF2-40B4-BE49-F238E27FC236}">
                <a16:creationId xmlns:a16="http://schemas.microsoft.com/office/drawing/2014/main" id="{25CFDE13-4606-DEAC-445B-F80DA46C42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8134674"/>
              </p:ext>
            </p:extLst>
          </p:nvPr>
        </p:nvGraphicFramePr>
        <p:xfrm>
          <a:off x="5723505" y="3974520"/>
          <a:ext cx="2371866" cy="1311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7" imgW="2269440" imgH="1255320" progId="PBrush">
                  <p:embed/>
                </p:oleObj>
              </mc:Choice>
              <mc:Fallback>
                <p:oleObj name="Bitmap Image" r:id="rId7" imgW="2269440" imgH="1255320" progId="PBrush">
                  <p:embed/>
                  <p:pic>
                    <p:nvPicPr>
                      <p:cNvPr id="65" name="Object 64">
                        <a:extLst>
                          <a:ext uri="{FF2B5EF4-FFF2-40B4-BE49-F238E27FC236}">
                            <a16:creationId xmlns:a16="http://schemas.microsoft.com/office/drawing/2014/main" id="{25CFDE13-4606-DEAC-445B-F80DA46C42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723505" y="3974520"/>
                        <a:ext cx="2371866" cy="13119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5">
            <a:extLst>
              <a:ext uri="{FF2B5EF4-FFF2-40B4-BE49-F238E27FC236}">
                <a16:creationId xmlns:a16="http://schemas.microsoft.com/office/drawing/2014/main" id="{5ADA1AA1-122D-FA2D-7DE4-7EDDE328C4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6627528"/>
              </p:ext>
            </p:extLst>
          </p:nvPr>
        </p:nvGraphicFramePr>
        <p:xfrm>
          <a:off x="8246891" y="3970385"/>
          <a:ext cx="2371866" cy="1311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7" imgW="2269440" imgH="1255320" progId="PBrush">
                  <p:embed/>
                </p:oleObj>
              </mc:Choice>
              <mc:Fallback>
                <p:oleObj name="Bitmap Image" r:id="rId7" imgW="2269440" imgH="1255320" progId="PBrush">
                  <p:embed/>
                  <p:pic>
                    <p:nvPicPr>
                      <p:cNvPr id="66" name="Object 65">
                        <a:extLst>
                          <a:ext uri="{FF2B5EF4-FFF2-40B4-BE49-F238E27FC236}">
                            <a16:creationId xmlns:a16="http://schemas.microsoft.com/office/drawing/2014/main" id="{5ADA1AA1-122D-FA2D-7DE4-7EDDE328C4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46891" y="3970385"/>
                        <a:ext cx="2371866" cy="13119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" name="Object 72">
            <a:extLst>
              <a:ext uri="{FF2B5EF4-FFF2-40B4-BE49-F238E27FC236}">
                <a16:creationId xmlns:a16="http://schemas.microsoft.com/office/drawing/2014/main" id="{9B073ACF-C427-58F9-CC5F-A749B21C44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3881860"/>
              </p:ext>
            </p:extLst>
          </p:nvPr>
        </p:nvGraphicFramePr>
        <p:xfrm>
          <a:off x="683907" y="5286511"/>
          <a:ext cx="2285630" cy="1287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9" imgW="2153160" imgH="1213560" progId="PBrush">
                  <p:embed/>
                </p:oleObj>
              </mc:Choice>
              <mc:Fallback>
                <p:oleObj name="Bitmap Image" r:id="rId9" imgW="2153160" imgH="1213560" progId="PBrush">
                  <p:embed/>
                  <p:pic>
                    <p:nvPicPr>
                      <p:cNvPr id="73" name="Object 72">
                        <a:extLst>
                          <a:ext uri="{FF2B5EF4-FFF2-40B4-BE49-F238E27FC236}">
                            <a16:creationId xmlns:a16="http://schemas.microsoft.com/office/drawing/2014/main" id="{9B073ACF-C427-58F9-CC5F-A749B21C44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83907" y="5286511"/>
                        <a:ext cx="2285630" cy="12877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" name="Object 73">
            <a:extLst>
              <a:ext uri="{FF2B5EF4-FFF2-40B4-BE49-F238E27FC236}">
                <a16:creationId xmlns:a16="http://schemas.microsoft.com/office/drawing/2014/main" id="{EE6CC142-5565-FD4A-B804-40B0A05683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5065311"/>
              </p:ext>
            </p:extLst>
          </p:nvPr>
        </p:nvGraphicFramePr>
        <p:xfrm>
          <a:off x="3161974" y="5282376"/>
          <a:ext cx="2285630" cy="1287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9" imgW="2153160" imgH="1213560" progId="PBrush">
                  <p:embed/>
                </p:oleObj>
              </mc:Choice>
              <mc:Fallback>
                <p:oleObj name="Bitmap Image" r:id="rId9" imgW="2153160" imgH="1213560" progId="PBrush">
                  <p:embed/>
                  <p:pic>
                    <p:nvPicPr>
                      <p:cNvPr id="74" name="Object 73">
                        <a:extLst>
                          <a:ext uri="{FF2B5EF4-FFF2-40B4-BE49-F238E27FC236}">
                            <a16:creationId xmlns:a16="http://schemas.microsoft.com/office/drawing/2014/main" id="{EE6CC142-5565-FD4A-B804-40B0A05683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161974" y="5282376"/>
                        <a:ext cx="2285630" cy="12877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" name="Object 74">
            <a:extLst>
              <a:ext uri="{FF2B5EF4-FFF2-40B4-BE49-F238E27FC236}">
                <a16:creationId xmlns:a16="http://schemas.microsoft.com/office/drawing/2014/main" id="{6DECFA0E-B144-F135-3F9E-F5C09661BE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9578903"/>
              </p:ext>
            </p:extLst>
          </p:nvPr>
        </p:nvGraphicFramePr>
        <p:xfrm>
          <a:off x="5779740" y="5279498"/>
          <a:ext cx="2285630" cy="1287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9" imgW="2153160" imgH="1213560" progId="PBrush">
                  <p:embed/>
                </p:oleObj>
              </mc:Choice>
              <mc:Fallback>
                <p:oleObj name="Bitmap Image" r:id="rId9" imgW="2153160" imgH="1213560" progId="PBrush">
                  <p:embed/>
                  <p:pic>
                    <p:nvPicPr>
                      <p:cNvPr id="75" name="Object 74">
                        <a:extLst>
                          <a:ext uri="{FF2B5EF4-FFF2-40B4-BE49-F238E27FC236}">
                            <a16:creationId xmlns:a16="http://schemas.microsoft.com/office/drawing/2014/main" id="{6DECFA0E-B144-F135-3F9E-F5C09661BE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779740" y="5279498"/>
                        <a:ext cx="2285630" cy="12877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Object 75">
            <a:extLst>
              <a:ext uri="{FF2B5EF4-FFF2-40B4-BE49-F238E27FC236}">
                <a16:creationId xmlns:a16="http://schemas.microsoft.com/office/drawing/2014/main" id="{B3D0D1B0-B27F-9F5D-67AE-9E451D6DCA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2106046"/>
              </p:ext>
            </p:extLst>
          </p:nvPr>
        </p:nvGraphicFramePr>
        <p:xfrm>
          <a:off x="8354814" y="5286511"/>
          <a:ext cx="2285630" cy="1287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9" imgW="2153160" imgH="1213560" progId="PBrush">
                  <p:embed/>
                </p:oleObj>
              </mc:Choice>
              <mc:Fallback>
                <p:oleObj name="Bitmap Image" r:id="rId9" imgW="2153160" imgH="1213560" progId="PBrush">
                  <p:embed/>
                  <p:pic>
                    <p:nvPicPr>
                      <p:cNvPr id="76" name="Object 75">
                        <a:extLst>
                          <a:ext uri="{FF2B5EF4-FFF2-40B4-BE49-F238E27FC236}">
                            <a16:creationId xmlns:a16="http://schemas.microsoft.com/office/drawing/2014/main" id="{B3D0D1B0-B27F-9F5D-67AE-9E451D6DCA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354814" y="5286511"/>
                        <a:ext cx="2285630" cy="12877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Box 2">
            <a:extLst>
              <a:ext uri="{FF2B5EF4-FFF2-40B4-BE49-F238E27FC236}">
                <a16:creationId xmlns:a16="http://schemas.microsoft.com/office/drawing/2014/main" id="{744F646C-F388-F0B1-4025-864F7354D9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382" y="777248"/>
            <a:ext cx="1665941" cy="55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aseline="-25000" dirty="0">
                <a:solidFill>
                  <a:srgbClr val="FF0000"/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From </a:t>
            </a:r>
            <a:r>
              <a:rPr lang="en-US" baseline="-25000" dirty="0">
                <a:solidFill>
                  <a:schemeClr val="accent6">
                    <a:lumMod val="50000"/>
                  </a:schemeClr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Aiden</a:t>
            </a:r>
            <a:endParaRPr lang="en-US" sz="1600" dirty="0">
              <a:solidFill>
                <a:schemeClr val="accent6">
                  <a:lumMod val="50000"/>
                </a:schemeClr>
              </a:solidFill>
              <a:effectLst/>
              <a:latin typeface="FC Palette" panose="020B0500040200020003" pitchFamily="34" charset="-34"/>
              <a:ea typeface="Calibri" panose="020F0502020204030204" pitchFamily="34" charset="0"/>
              <a:cs typeface="FC Palette" panose="020B0500040200020003" pitchFamily="34" charset="-34"/>
            </a:endParaRP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3E926D5B-5CDA-9784-7416-D6D592DC4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2383" y="754243"/>
            <a:ext cx="1665941" cy="55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aseline="-25000" dirty="0">
                <a:solidFill>
                  <a:srgbClr val="FF0000"/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From </a:t>
            </a:r>
            <a:r>
              <a:rPr lang="en-US" baseline="-25000" dirty="0">
                <a:solidFill>
                  <a:schemeClr val="accent6">
                    <a:lumMod val="50000"/>
                  </a:schemeClr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Aiden</a:t>
            </a:r>
            <a:endParaRPr lang="en-US" sz="1600" dirty="0">
              <a:solidFill>
                <a:schemeClr val="accent6">
                  <a:lumMod val="50000"/>
                </a:schemeClr>
              </a:solidFill>
              <a:effectLst/>
              <a:latin typeface="FC Palette" panose="020B0500040200020003" pitchFamily="34" charset="-34"/>
              <a:ea typeface="Calibri" panose="020F0502020204030204" pitchFamily="34" charset="0"/>
              <a:cs typeface="FC Palette" panose="020B0500040200020003" pitchFamily="34" charset="-34"/>
            </a:endParaRPr>
          </a:p>
        </p:txBody>
      </p:sp>
      <p:sp>
        <p:nvSpPr>
          <p:cNvPr id="25" name="Text Box 2">
            <a:extLst>
              <a:ext uri="{FF2B5EF4-FFF2-40B4-BE49-F238E27FC236}">
                <a16:creationId xmlns:a16="http://schemas.microsoft.com/office/drawing/2014/main" id="{1D175850-C45C-AC2C-00A6-FE2DEF332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5736" y="754243"/>
            <a:ext cx="1665941" cy="55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aseline="-25000" dirty="0">
                <a:solidFill>
                  <a:srgbClr val="FF0000"/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From </a:t>
            </a:r>
            <a:r>
              <a:rPr lang="en-US" baseline="-25000" dirty="0">
                <a:solidFill>
                  <a:schemeClr val="accent6">
                    <a:lumMod val="50000"/>
                  </a:schemeClr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Aiden</a:t>
            </a:r>
            <a:endParaRPr lang="en-US" sz="1600" dirty="0">
              <a:solidFill>
                <a:schemeClr val="accent6">
                  <a:lumMod val="50000"/>
                </a:schemeClr>
              </a:solidFill>
              <a:effectLst/>
              <a:latin typeface="FC Palette" panose="020B0500040200020003" pitchFamily="34" charset="-34"/>
              <a:ea typeface="Calibri" panose="020F0502020204030204" pitchFamily="34" charset="0"/>
              <a:cs typeface="FC Palette" panose="020B0500040200020003" pitchFamily="34" charset="-34"/>
            </a:endParaRPr>
          </a:p>
        </p:txBody>
      </p:sp>
      <p:sp>
        <p:nvSpPr>
          <p:cNvPr id="26" name="Text Box 2">
            <a:extLst>
              <a:ext uri="{FF2B5EF4-FFF2-40B4-BE49-F238E27FC236}">
                <a16:creationId xmlns:a16="http://schemas.microsoft.com/office/drawing/2014/main" id="{9EA87923-AC1F-B268-64BE-EF171B1518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6031" y="742487"/>
            <a:ext cx="1665941" cy="55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aseline="-25000" dirty="0">
                <a:solidFill>
                  <a:srgbClr val="FF0000"/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From </a:t>
            </a:r>
            <a:r>
              <a:rPr lang="en-US" baseline="-25000" dirty="0">
                <a:solidFill>
                  <a:schemeClr val="accent6">
                    <a:lumMod val="50000"/>
                  </a:schemeClr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Aiden</a:t>
            </a:r>
            <a:endParaRPr lang="en-US" sz="1600" dirty="0">
              <a:solidFill>
                <a:schemeClr val="accent6">
                  <a:lumMod val="50000"/>
                </a:schemeClr>
              </a:solidFill>
              <a:effectLst/>
              <a:latin typeface="FC Palette" panose="020B0500040200020003" pitchFamily="34" charset="-34"/>
              <a:ea typeface="Calibri" panose="020F0502020204030204" pitchFamily="34" charset="0"/>
              <a:cs typeface="FC Palette" panose="020B0500040200020003" pitchFamily="34" charset="-34"/>
            </a:endParaRPr>
          </a:p>
        </p:txBody>
      </p:sp>
      <p:sp>
        <p:nvSpPr>
          <p:cNvPr id="27" name="Text Box 2">
            <a:extLst>
              <a:ext uri="{FF2B5EF4-FFF2-40B4-BE49-F238E27FC236}">
                <a16:creationId xmlns:a16="http://schemas.microsoft.com/office/drawing/2014/main" id="{FAA80FF4-5F15-1DC1-60D2-84D938908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5325" y="2144984"/>
            <a:ext cx="1524871" cy="55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aseline="-25000" dirty="0">
                <a:solidFill>
                  <a:srgbClr val="FF0000"/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From </a:t>
            </a:r>
            <a:r>
              <a:rPr lang="en-US" baseline="-25000" dirty="0">
                <a:solidFill>
                  <a:schemeClr val="accent6">
                    <a:lumMod val="50000"/>
                  </a:schemeClr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Aiden</a:t>
            </a:r>
            <a:endParaRPr lang="en-US" sz="1600" dirty="0">
              <a:solidFill>
                <a:schemeClr val="accent6">
                  <a:lumMod val="50000"/>
                </a:schemeClr>
              </a:solidFill>
              <a:effectLst/>
              <a:latin typeface="FC Palette" panose="020B0500040200020003" pitchFamily="34" charset="-34"/>
              <a:ea typeface="Calibri" panose="020F0502020204030204" pitchFamily="34" charset="0"/>
              <a:cs typeface="FC Palette" panose="020B0500040200020003" pitchFamily="34" charset="-34"/>
            </a:endParaRPr>
          </a:p>
        </p:txBody>
      </p:sp>
      <p:sp>
        <p:nvSpPr>
          <p:cNvPr id="28" name="Text Box 2">
            <a:extLst>
              <a:ext uri="{FF2B5EF4-FFF2-40B4-BE49-F238E27FC236}">
                <a16:creationId xmlns:a16="http://schemas.microsoft.com/office/drawing/2014/main" id="{EEE767C4-D249-6CE6-9D93-3F54B22B1B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326" y="2121979"/>
            <a:ext cx="1524871" cy="55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aseline="-25000" dirty="0">
                <a:solidFill>
                  <a:srgbClr val="FF0000"/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From </a:t>
            </a:r>
            <a:r>
              <a:rPr lang="en-US" baseline="-25000" dirty="0">
                <a:solidFill>
                  <a:schemeClr val="accent6">
                    <a:lumMod val="50000"/>
                  </a:schemeClr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Aiden</a:t>
            </a:r>
            <a:endParaRPr lang="en-US" sz="1600" dirty="0">
              <a:solidFill>
                <a:schemeClr val="accent6">
                  <a:lumMod val="50000"/>
                </a:schemeClr>
              </a:solidFill>
              <a:effectLst/>
              <a:latin typeface="FC Palette" panose="020B0500040200020003" pitchFamily="34" charset="-34"/>
              <a:ea typeface="Calibri" panose="020F0502020204030204" pitchFamily="34" charset="0"/>
              <a:cs typeface="FC Palette" panose="020B0500040200020003" pitchFamily="34" charset="-34"/>
            </a:endParaRPr>
          </a:p>
        </p:txBody>
      </p:sp>
      <p:sp>
        <p:nvSpPr>
          <p:cNvPr id="29" name="Text Box 2">
            <a:extLst>
              <a:ext uri="{FF2B5EF4-FFF2-40B4-BE49-F238E27FC236}">
                <a16:creationId xmlns:a16="http://schemas.microsoft.com/office/drawing/2014/main" id="{B7246837-8E9D-30AE-497B-BB4216AE6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1679" y="2121979"/>
            <a:ext cx="1524871" cy="55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aseline="-25000" dirty="0">
                <a:solidFill>
                  <a:srgbClr val="FF0000"/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From </a:t>
            </a:r>
            <a:r>
              <a:rPr lang="en-US" baseline="-25000" dirty="0">
                <a:solidFill>
                  <a:schemeClr val="accent6">
                    <a:lumMod val="50000"/>
                  </a:schemeClr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Aiden</a:t>
            </a:r>
            <a:endParaRPr lang="en-US" sz="1600" dirty="0">
              <a:solidFill>
                <a:schemeClr val="accent6">
                  <a:lumMod val="50000"/>
                </a:schemeClr>
              </a:solidFill>
              <a:effectLst/>
              <a:latin typeface="FC Palette" panose="020B0500040200020003" pitchFamily="34" charset="-34"/>
              <a:ea typeface="Calibri" panose="020F0502020204030204" pitchFamily="34" charset="0"/>
              <a:cs typeface="FC Palette" panose="020B0500040200020003" pitchFamily="34" charset="-34"/>
            </a:endParaRPr>
          </a:p>
        </p:txBody>
      </p:sp>
      <p:sp>
        <p:nvSpPr>
          <p:cNvPr id="30" name="Text Box 2">
            <a:extLst>
              <a:ext uri="{FF2B5EF4-FFF2-40B4-BE49-F238E27FC236}">
                <a16:creationId xmlns:a16="http://schemas.microsoft.com/office/drawing/2014/main" id="{17BC220C-C4CE-F3B9-62DA-6F179B248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1974" y="2110223"/>
            <a:ext cx="1524871" cy="55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aseline="-25000" dirty="0">
                <a:solidFill>
                  <a:srgbClr val="FF0000"/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From </a:t>
            </a:r>
            <a:r>
              <a:rPr lang="en-US" baseline="-25000" dirty="0">
                <a:solidFill>
                  <a:schemeClr val="accent6">
                    <a:lumMod val="50000"/>
                  </a:schemeClr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Aiden</a:t>
            </a:r>
            <a:endParaRPr lang="en-US" sz="1600" dirty="0">
              <a:solidFill>
                <a:schemeClr val="accent6">
                  <a:lumMod val="50000"/>
                </a:schemeClr>
              </a:solidFill>
              <a:effectLst/>
              <a:latin typeface="FC Palette" panose="020B0500040200020003" pitchFamily="34" charset="-34"/>
              <a:ea typeface="Calibri" panose="020F0502020204030204" pitchFamily="34" charset="0"/>
              <a:cs typeface="FC Palette" panose="020B0500040200020003" pitchFamily="34" charset="-34"/>
            </a:endParaRPr>
          </a:p>
        </p:txBody>
      </p:sp>
      <p:sp>
        <p:nvSpPr>
          <p:cNvPr id="32" name="Text Box 2">
            <a:extLst>
              <a:ext uri="{FF2B5EF4-FFF2-40B4-BE49-F238E27FC236}">
                <a16:creationId xmlns:a16="http://schemas.microsoft.com/office/drawing/2014/main" id="{F194A3BB-6285-4D8C-1213-7AA8DF84C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5215" y="3373829"/>
            <a:ext cx="1524871" cy="55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aseline="-25000" dirty="0">
                <a:solidFill>
                  <a:srgbClr val="FF0000"/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From </a:t>
            </a:r>
            <a:r>
              <a:rPr lang="en-US" baseline="-25000" dirty="0">
                <a:solidFill>
                  <a:schemeClr val="accent6">
                    <a:lumMod val="50000"/>
                  </a:schemeClr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Aiden</a:t>
            </a:r>
            <a:endParaRPr lang="en-US" sz="1600" dirty="0">
              <a:solidFill>
                <a:schemeClr val="accent6">
                  <a:lumMod val="50000"/>
                </a:schemeClr>
              </a:solidFill>
              <a:effectLst/>
              <a:latin typeface="FC Palette" panose="020B0500040200020003" pitchFamily="34" charset="-34"/>
              <a:ea typeface="Calibri" panose="020F0502020204030204" pitchFamily="34" charset="0"/>
              <a:cs typeface="FC Palette" panose="020B0500040200020003" pitchFamily="34" charset="-34"/>
            </a:endParaRPr>
          </a:p>
        </p:txBody>
      </p:sp>
      <p:sp>
        <p:nvSpPr>
          <p:cNvPr id="33" name="Text Box 2">
            <a:extLst>
              <a:ext uri="{FF2B5EF4-FFF2-40B4-BE49-F238E27FC236}">
                <a16:creationId xmlns:a16="http://schemas.microsoft.com/office/drawing/2014/main" id="{7532962F-4BCF-E0C6-277E-19FF6D0C9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8216" y="3350824"/>
            <a:ext cx="1524871" cy="55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aseline="-25000" dirty="0">
                <a:solidFill>
                  <a:srgbClr val="FF0000"/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From </a:t>
            </a:r>
            <a:r>
              <a:rPr lang="en-US" baseline="-25000" dirty="0">
                <a:solidFill>
                  <a:schemeClr val="accent6">
                    <a:lumMod val="50000"/>
                  </a:schemeClr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Aiden</a:t>
            </a:r>
            <a:endParaRPr lang="en-US" sz="1600" dirty="0">
              <a:solidFill>
                <a:schemeClr val="accent6">
                  <a:lumMod val="50000"/>
                </a:schemeClr>
              </a:solidFill>
              <a:effectLst/>
              <a:latin typeface="FC Palette" panose="020B0500040200020003" pitchFamily="34" charset="-34"/>
              <a:ea typeface="Calibri" panose="020F0502020204030204" pitchFamily="34" charset="0"/>
              <a:cs typeface="FC Palette" panose="020B0500040200020003" pitchFamily="34" charset="-34"/>
            </a:endParaRPr>
          </a:p>
        </p:txBody>
      </p:sp>
      <p:sp>
        <p:nvSpPr>
          <p:cNvPr id="34" name="Text Box 2">
            <a:extLst>
              <a:ext uri="{FF2B5EF4-FFF2-40B4-BE49-F238E27FC236}">
                <a16:creationId xmlns:a16="http://schemas.microsoft.com/office/drawing/2014/main" id="{052090ED-ADCD-7926-D3F6-F78D90E050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1569" y="3350824"/>
            <a:ext cx="1524871" cy="55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aseline="-25000" dirty="0">
                <a:solidFill>
                  <a:srgbClr val="FF0000"/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From </a:t>
            </a:r>
            <a:r>
              <a:rPr lang="en-US" baseline="-25000" dirty="0">
                <a:solidFill>
                  <a:schemeClr val="accent6">
                    <a:lumMod val="50000"/>
                  </a:schemeClr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Aiden</a:t>
            </a:r>
            <a:endParaRPr lang="en-US" sz="1600" dirty="0">
              <a:solidFill>
                <a:schemeClr val="accent6">
                  <a:lumMod val="50000"/>
                </a:schemeClr>
              </a:solidFill>
              <a:effectLst/>
              <a:latin typeface="FC Palette" panose="020B0500040200020003" pitchFamily="34" charset="-34"/>
              <a:ea typeface="Calibri" panose="020F0502020204030204" pitchFamily="34" charset="0"/>
              <a:cs typeface="FC Palette" panose="020B0500040200020003" pitchFamily="34" charset="-34"/>
            </a:endParaRPr>
          </a:p>
        </p:txBody>
      </p:sp>
      <p:sp>
        <p:nvSpPr>
          <p:cNvPr id="38" name="Text Box 2">
            <a:extLst>
              <a:ext uri="{FF2B5EF4-FFF2-40B4-BE49-F238E27FC236}">
                <a16:creationId xmlns:a16="http://schemas.microsoft.com/office/drawing/2014/main" id="{109F14AB-9718-F8E1-8B1A-381DDCDAD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1864" y="3339068"/>
            <a:ext cx="1524871" cy="55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aseline="-25000" dirty="0">
                <a:solidFill>
                  <a:srgbClr val="FF0000"/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From </a:t>
            </a:r>
            <a:r>
              <a:rPr lang="en-US" baseline="-25000" dirty="0">
                <a:solidFill>
                  <a:schemeClr val="accent6">
                    <a:lumMod val="50000"/>
                  </a:schemeClr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Aiden</a:t>
            </a:r>
            <a:endParaRPr lang="en-US" sz="1600" dirty="0">
              <a:solidFill>
                <a:schemeClr val="accent6">
                  <a:lumMod val="50000"/>
                </a:schemeClr>
              </a:solidFill>
              <a:effectLst/>
              <a:latin typeface="FC Palette" panose="020B0500040200020003" pitchFamily="34" charset="-34"/>
              <a:ea typeface="Calibri" panose="020F0502020204030204" pitchFamily="34" charset="0"/>
              <a:cs typeface="FC Palette" panose="020B0500040200020003" pitchFamily="34" charset="-34"/>
            </a:endParaRPr>
          </a:p>
        </p:txBody>
      </p:sp>
      <p:sp>
        <p:nvSpPr>
          <p:cNvPr id="63" name="Text Box 2">
            <a:extLst>
              <a:ext uri="{FF2B5EF4-FFF2-40B4-BE49-F238E27FC236}">
                <a16:creationId xmlns:a16="http://schemas.microsoft.com/office/drawing/2014/main" id="{84FE5D24-B5A4-FDCA-D9C7-0DCB8127A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1757" y="4728322"/>
            <a:ext cx="1524871" cy="55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aseline="-25000" dirty="0">
                <a:solidFill>
                  <a:srgbClr val="FF0000"/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From </a:t>
            </a:r>
            <a:r>
              <a:rPr lang="en-US" baseline="-25000" dirty="0">
                <a:solidFill>
                  <a:schemeClr val="accent6">
                    <a:lumMod val="50000"/>
                  </a:schemeClr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Aiden</a:t>
            </a:r>
            <a:endParaRPr lang="en-US" sz="1600" dirty="0">
              <a:solidFill>
                <a:schemeClr val="accent6">
                  <a:lumMod val="50000"/>
                </a:schemeClr>
              </a:solidFill>
              <a:effectLst/>
              <a:latin typeface="FC Palette" panose="020B0500040200020003" pitchFamily="34" charset="-34"/>
              <a:ea typeface="Calibri" panose="020F0502020204030204" pitchFamily="34" charset="0"/>
              <a:cs typeface="FC Palette" panose="020B0500040200020003" pitchFamily="34" charset="-34"/>
            </a:endParaRPr>
          </a:p>
        </p:txBody>
      </p:sp>
      <p:sp>
        <p:nvSpPr>
          <p:cNvPr id="82" name="Text Box 2">
            <a:extLst>
              <a:ext uri="{FF2B5EF4-FFF2-40B4-BE49-F238E27FC236}">
                <a16:creationId xmlns:a16="http://schemas.microsoft.com/office/drawing/2014/main" id="{7304B3C4-8289-6E07-BA17-1C07813CA3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4758" y="4705317"/>
            <a:ext cx="1524871" cy="55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aseline="-25000" dirty="0">
                <a:solidFill>
                  <a:srgbClr val="FF0000"/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From </a:t>
            </a:r>
            <a:r>
              <a:rPr lang="en-US" baseline="-25000" dirty="0">
                <a:solidFill>
                  <a:schemeClr val="accent6">
                    <a:lumMod val="50000"/>
                  </a:schemeClr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Aiden</a:t>
            </a:r>
            <a:endParaRPr lang="en-US" sz="1600" dirty="0">
              <a:solidFill>
                <a:schemeClr val="accent6">
                  <a:lumMod val="50000"/>
                </a:schemeClr>
              </a:solidFill>
              <a:effectLst/>
              <a:latin typeface="FC Palette" panose="020B0500040200020003" pitchFamily="34" charset="-34"/>
              <a:ea typeface="Calibri" panose="020F0502020204030204" pitchFamily="34" charset="0"/>
              <a:cs typeface="FC Palette" panose="020B0500040200020003" pitchFamily="34" charset="-34"/>
            </a:endParaRPr>
          </a:p>
        </p:txBody>
      </p:sp>
      <p:sp>
        <p:nvSpPr>
          <p:cNvPr id="83" name="Text Box 2">
            <a:extLst>
              <a:ext uri="{FF2B5EF4-FFF2-40B4-BE49-F238E27FC236}">
                <a16:creationId xmlns:a16="http://schemas.microsoft.com/office/drawing/2014/main" id="{60696AF9-18A7-BBD7-E85D-4E87B31A4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8111" y="4705317"/>
            <a:ext cx="1524871" cy="55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aseline="-25000" dirty="0">
                <a:solidFill>
                  <a:srgbClr val="FF0000"/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From </a:t>
            </a:r>
            <a:r>
              <a:rPr lang="en-US" baseline="-25000" dirty="0">
                <a:solidFill>
                  <a:schemeClr val="accent6">
                    <a:lumMod val="50000"/>
                  </a:schemeClr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Aiden</a:t>
            </a:r>
            <a:endParaRPr lang="en-US" sz="1600" dirty="0">
              <a:solidFill>
                <a:schemeClr val="accent6">
                  <a:lumMod val="50000"/>
                </a:schemeClr>
              </a:solidFill>
              <a:effectLst/>
              <a:latin typeface="FC Palette" panose="020B0500040200020003" pitchFamily="34" charset="-34"/>
              <a:ea typeface="Calibri" panose="020F0502020204030204" pitchFamily="34" charset="0"/>
              <a:cs typeface="FC Palette" panose="020B0500040200020003" pitchFamily="34" charset="-34"/>
            </a:endParaRPr>
          </a:p>
        </p:txBody>
      </p:sp>
      <p:sp>
        <p:nvSpPr>
          <p:cNvPr id="84" name="Text Box 2">
            <a:extLst>
              <a:ext uri="{FF2B5EF4-FFF2-40B4-BE49-F238E27FC236}">
                <a16:creationId xmlns:a16="http://schemas.microsoft.com/office/drawing/2014/main" id="{F832DCDD-654A-734D-FF9D-1D35DD66E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8406" y="4693561"/>
            <a:ext cx="1524871" cy="55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aseline="-25000" dirty="0">
                <a:solidFill>
                  <a:srgbClr val="FF0000"/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From </a:t>
            </a:r>
            <a:r>
              <a:rPr lang="en-US" baseline="-25000" dirty="0">
                <a:solidFill>
                  <a:schemeClr val="accent6">
                    <a:lumMod val="50000"/>
                  </a:schemeClr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Aiden</a:t>
            </a:r>
            <a:endParaRPr lang="en-US" sz="1600" dirty="0">
              <a:solidFill>
                <a:schemeClr val="accent6">
                  <a:lumMod val="50000"/>
                </a:schemeClr>
              </a:solidFill>
              <a:effectLst/>
              <a:latin typeface="FC Palette" panose="020B0500040200020003" pitchFamily="34" charset="-34"/>
              <a:ea typeface="Calibri" panose="020F0502020204030204" pitchFamily="34" charset="0"/>
              <a:cs typeface="FC Palette" panose="020B0500040200020003" pitchFamily="34" charset="-34"/>
            </a:endParaRPr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EE16848B-499F-DA7C-1777-9032B491C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5781" y="5743245"/>
            <a:ext cx="6795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spcAft>
                <a:spcPts val="800"/>
              </a:spcAft>
            </a:pPr>
            <a:r>
              <a:rPr lang="en-US" baseline="-25000" dirty="0">
                <a:solidFill>
                  <a:srgbClr val="FF0000"/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From</a:t>
            </a:r>
            <a:endParaRPr lang="en-US" sz="1600" dirty="0">
              <a:effectLst/>
              <a:latin typeface="FC Palette" panose="020B0500040200020003" pitchFamily="34" charset="-34"/>
              <a:ea typeface="Calibri" panose="020F0502020204030204" pitchFamily="34" charset="0"/>
              <a:cs typeface="FC Palette" panose="020B0500040200020003" pitchFamily="34" charset="-3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D75748-81CF-44E4-C558-5CE9D930F60A}"/>
              </a:ext>
            </a:extLst>
          </p:cNvPr>
          <p:cNvSpPr txBox="1"/>
          <p:nvPr/>
        </p:nvSpPr>
        <p:spPr>
          <a:xfrm>
            <a:off x="2014041" y="5998171"/>
            <a:ext cx="8292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aseline="-25000" dirty="0">
                <a:solidFill>
                  <a:schemeClr val="accent6">
                    <a:lumMod val="50000"/>
                  </a:schemeClr>
                </a:solidFill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rPr>
              <a:t>Aiden</a:t>
            </a:r>
            <a:endParaRPr lang="th-TH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BBE91FF-1710-239F-ED70-1425D38F0026}"/>
              </a:ext>
            </a:extLst>
          </p:cNvPr>
          <p:cNvGrpSpPr/>
          <p:nvPr/>
        </p:nvGrpSpPr>
        <p:grpSpPr>
          <a:xfrm>
            <a:off x="4542943" y="5791782"/>
            <a:ext cx="829298" cy="751791"/>
            <a:chOff x="6053090" y="5815532"/>
            <a:chExt cx="829298" cy="751791"/>
          </a:xfrm>
        </p:grpSpPr>
        <p:sp>
          <p:nvSpPr>
            <p:cNvPr id="16" name="Text Box 2">
              <a:extLst>
                <a:ext uri="{FF2B5EF4-FFF2-40B4-BE49-F238E27FC236}">
                  <a16:creationId xmlns:a16="http://schemas.microsoft.com/office/drawing/2014/main" id="{13D10B7D-4CCC-1A64-F183-C0FEBCC1D4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53090" y="5815532"/>
              <a:ext cx="67954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en-US" baseline="-25000" dirty="0">
                  <a:solidFill>
                    <a:srgbClr val="FF0000"/>
                  </a:solidFill>
                  <a:effectLst/>
                  <a:latin typeface="FC Palette" panose="020B0500040200020003" pitchFamily="34" charset="-34"/>
                  <a:ea typeface="Calibri" panose="020F0502020204030204" pitchFamily="34" charset="0"/>
                  <a:cs typeface="FC Palette" panose="020B0500040200020003" pitchFamily="34" charset="-34"/>
                </a:rPr>
                <a:t>From</a:t>
              </a:r>
              <a:endParaRPr lang="en-US" sz="1600" dirty="0"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B2D925F-11E3-3E45-A201-1BF39BB8A489}"/>
                </a:ext>
              </a:extLst>
            </p:cNvPr>
            <p:cNvSpPr txBox="1"/>
            <p:nvPr/>
          </p:nvSpPr>
          <p:spPr>
            <a:xfrm>
              <a:off x="6053090" y="6044103"/>
              <a:ext cx="82929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aseline="-25000" dirty="0">
                  <a:solidFill>
                    <a:schemeClr val="accent6">
                      <a:lumMod val="50000"/>
                    </a:schemeClr>
                  </a:solidFill>
                  <a:effectLst/>
                  <a:latin typeface="FC Palette" panose="020B0500040200020003" pitchFamily="34" charset="-34"/>
                  <a:ea typeface="Calibri" panose="020F0502020204030204" pitchFamily="34" charset="0"/>
                  <a:cs typeface="FC Palette" panose="020B0500040200020003" pitchFamily="34" charset="-34"/>
                </a:rPr>
                <a:t>Aiden</a:t>
              </a:r>
              <a:endParaRPr lang="th-TH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8809333-BE88-D808-C66E-EF900ADF4C4D}"/>
              </a:ext>
            </a:extLst>
          </p:cNvPr>
          <p:cNvGrpSpPr/>
          <p:nvPr/>
        </p:nvGrpSpPr>
        <p:grpSpPr>
          <a:xfrm>
            <a:off x="7160823" y="5746554"/>
            <a:ext cx="856592" cy="763991"/>
            <a:chOff x="6053090" y="5815532"/>
            <a:chExt cx="856592" cy="763991"/>
          </a:xfrm>
        </p:grpSpPr>
        <p:sp>
          <p:nvSpPr>
            <p:cNvPr id="22" name="Text Box 2">
              <a:extLst>
                <a:ext uri="{FF2B5EF4-FFF2-40B4-BE49-F238E27FC236}">
                  <a16:creationId xmlns:a16="http://schemas.microsoft.com/office/drawing/2014/main" id="{BE0639AE-DC30-0F25-9796-222DD93779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53090" y="5815532"/>
              <a:ext cx="67954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en-US" baseline="-25000" dirty="0">
                  <a:solidFill>
                    <a:srgbClr val="FF0000"/>
                  </a:solidFill>
                  <a:effectLst/>
                  <a:latin typeface="FC Palette" panose="020B0500040200020003" pitchFamily="34" charset="-34"/>
                  <a:ea typeface="Calibri" panose="020F0502020204030204" pitchFamily="34" charset="0"/>
                  <a:cs typeface="FC Palette" panose="020B0500040200020003" pitchFamily="34" charset="-34"/>
                </a:rPr>
                <a:t>From</a:t>
              </a:r>
              <a:endParaRPr lang="en-US" sz="1600" dirty="0"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63E3ABD-71AE-D7D7-F792-758104C0BDAD}"/>
                </a:ext>
              </a:extLst>
            </p:cNvPr>
            <p:cNvSpPr txBox="1"/>
            <p:nvPr/>
          </p:nvSpPr>
          <p:spPr>
            <a:xfrm>
              <a:off x="6080384" y="6056303"/>
              <a:ext cx="82929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aseline="-25000" dirty="0">
                  <a:solidFill>
                    <a:schemeClr val="accent6">
                      <a:lumMod val="50000"/>
                    </a:schemeClr>
                  </a:solidFill>
                  <a:effectLst/>
                  <a:latin typeface="FC Palette" panose="020B0500040200020003" pitchFamily="34" charset="-34"/>
                  <a:ea typeface="Calibri" panose="020F0502020204030204" pitchFamily="34" charset="0"/>
                  <a:cs typeface="FC Palette" panose="020B0500040200020003" pitchFamily="34" charset="-34"/>
                </a:rPr>
                <a:t>Aiden</a:t>
              </a:r>
              <a:endParaRPr lang="th-TH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AF0C358-6264-303A-C49B-BF1B9211AA5C}"/>
              </a:ext>
            </a:extLst>
          </p:cNvPr>
          <p:cNvGrpSpPr/>
          <p:nvPr/>
        </p:nvGrpSpPr>
        <p:grpSpPr>
          <a:xfrm>
            <a:off x="9744409" y="5767361"/>
            <a:ext cx="829298" cy="751791"/>
            <a:chOff x="6053090" y="5815532"/>
            <a:chExt cx="829298" cy="751791"/>
          </a:xfrm>
        </p:grpSpPr>
        <p:sp>
          <p:nvSpPr>
            <p:cNvPr id="37" name="Text Box 2">
              <a:extLst>
                <a:ext uri="{FF2B5EF4-FFF2-40B4-BE49-F238E27FC236}">
                  <a16:creationId xmlns:a16="http://schemas.microsoft.com/office/drawing/2014/main" id="{674E38EF-B3E4-1D13-2133-8CE651E52E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53090" y="5815532"/>
              <a:ext cx="67954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en-US" baseline="-25000" dirty="0">
                  <a:solidFill>
                    <a:srgbClr val="FF0000"/>
                  </a:solidFill>
                  <a:effectLst/>
                  <a:latin typeface="FC Palette" panose="020B0500040200020003" pitchFamily="34" charset="-34"/>
                  <a:ea typeface="Calibri" panose="020F0502020204030204" pitchFamily="34" charset="0"/>
                  <a:cs typeface="FC Palette" panose="020B0500040200020003" pitchFamily="34" charset="-34"/>
                </a:rPr>
                <a:t>From</a:t>
              </a:r>
              <a:endParaRPr lang="en-US" sz="1600" dirty="0">
                <a:effectLst/>
                <a:latin typeface="FC Palette" panose="020B0500040200020003" pitchFamily="34" charset="-34"/>
                <a:ea typeface="Calibri" panose="020F0502020204030204" pitchFamily="34" charset="0"/>
                <a:cs typeface="FC Palette" panose="020B0500040200020003" pitchFamily="34" charset="-34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D15DD71-B3E2-497D-8AE2-AC26A598AB82}"/>
                </a:ext>
              </a:extLst>
            </p:cNvPr>
            <p:cNvSpPr txBox="1"/>
            <p:nvPr/>
          </p:nvSpPr>
          <p:spPr>
            <a:xfrm>
              <a:off x="6053090" y="6044103"/>
              <a:ext cx="82929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aseline="-25000" dirty="0">
                  <a:solidFill>
                    <a:schemeClr val="accent6">
                      <a:lumMod val="50000"/>
                    </a:schemeClr>
                  </a:solidFill>
                  <a:effectLst/>
                  <a:latin typeface="FC Palette" panose="020B0500040200020003" pitchFamily="34" charset="-34"/>
                  <a:ea typeface="Calibri" panose="020F0502020204030204" pitchFamily="34" charset="0"/>
                  <a:cs typeface="FC Palette" panose="020B0500040200020003" pitchFamily="34" charset="-34"/>
                </a:rPr>
                <a:t>Aiden</a:t>
              </a:r>
              <a:endParaRPr lang="th-TH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9275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roup 170">
            <a:extLst>
              <a:ext uri="{FF2B5EF4-FFF2-40B4-BE49-F238E27FC236}">
                <a16:creationId xmlns:a16="http://schemas.microsoft.com/office/drawing/2014/main" id="{A5FC4D93-F782-C258-94B9-B3C256327A8F}"/>
              </a:ext>
            </a:extLst>
          </p:cNvPr>
          <p:cNvGrpSpPr/>
          <p:nvPr/>
        </p:nvGrpSpPr>
        <p:grpSpPr>
          <a:xfrm>
            <a:off x="-15766" y="146395"/>
            <a:ext cx="1544661" cy="1121460"/>
            <a:chOff x="-15766" y="146395"/>
            <a:chExt cx="1544661" cy="112146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9FCF569-BC41-F595-CF2F-581BDA2B72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15766" y="146395"/>
              <a:ext cx="1544661" cy="112146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3B0DF3C-2FBC-17EB-0CC8-8F87A4306C8C}"/>
                </a:ext>
              </a:extLst>
            </p:cNvPr>
            <p:cNvSpPr txBox="1"/>
            <p:nvPr/>
          </p:nvSpPr>
          <p:spPr>
            <a:xfrm>
              <a:off x="259612" y="261708"/>
              <a:ext cx="12650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220262"/>
                  </a:solidFill>
                  <a:latin typeface="Dreaming Outloud Script Pro" panose="020F0502020204030204" pitchFamily="66" charset="0"/>
                  <a:cs typeface="Dreaming Outloud Script Pro" panose="020F0502020204030204" pitchFamily="66" charset="0"/>
                </a:rPr>
                <a:t>Aiden’s</a:t>
              </a:r>
              <a:endParaRPr lang="th-TH" sz="2000" dirty="0">
                <a:solidFill>
                  <a:srgbClr val="220262"/>
                </a:solidFill>
                <a:latin typeface="Dreaming Outloud Script Pro" panose="020F0502020204030204" pitchFamily="66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4C474A2D-2243-AEC5-436A-1013EAB55F43}"/>
                  </a:ext>
                </a:extLst>
              </p14:cNvPr>
              <p14:cNvContentPartPr/>
              <p14:nvPr/>
            </p14:nvContentPartPr>
            <p14:xfrm>
              <a:off x="-188950" y="5874108"/>
              <a:ext cx="12846600" cy="36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4C474A2D-2243-AEC5-436A-1013EAB55F4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206950" y="5766468"/>
                <a:ext cx="128822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2253A644-1053-4FF6-7D14-DD8EB829331C}"/>
                  </a:ext>
                </a:extLst>
              </p14:cNvPr>
              <p14:cNvContentPartPr/>
              <p14:nvPr/>
            </p14:nvContentPartPr>
            <p14:xfrm>
              <a:off x="-47830" y="3950628"/>
              <a:ext cx="12737520" cy="36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2253A644-1053-4FF6-7D14-DD8EB829331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65470" y="3842988"/>
                <a:ext cx="1277316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0A1ED68D-20CE-F23A-E78B-3875B7F9E386}"/>
                  </a:ext>
                </a:extLst>
              </p14:cNvPr>
              <p14:cNvContentPartPr/>
              <p14:nvPr/>
            </p14:nvContentPartPr>
            <p14:xfrm>
              <a:off x="-2096950" y="-107652"/>
              <a:ext cx="360" cy="396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0A1ED68D-20CE-F23A-E78B-3875B7F9E38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2114950" y="-215652"/>
                <a:ext cx="36000" cy="219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6" name="Group 105">
            <a:extLst>
              <a:ext uri="{FF2B5EF4-FFF2-40B4-BE49-F238E27FC236}">
                <a16:creationId xmlns:a16="http://schemas.microsoft.com/office/drawing/2014/main" id="{3ABF1142-B377-73A2-DDD7-3A81A8274478}"/>
              </a:ext>
            </a:extLst>
          </p:cNvPr>
          <p:cNvGrpSpPr/>
          <p:nvPr/>
        </p:nvGrpSpPr>
        <p:grpSpPr>
          <a:xfrm>
            <a:off x="2403398" y="187445"/>
            <a:ext cx="2624077" cy="1840063"/>
            <a:chOff x="0" y="351346"/>
            <a:chExt cx="2916620" cy="1921307"/>
          </a:xfrm>
        </p:grpSpPr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551082E0-50EC-A44D-4D47-3D2D5DEEE1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351346"/>
              <a:ext cx="2635763" cy="1921307"/>
            </a:xfrm>
            <a:prstGeom prst="rect">
              <a:avLst/>
            </a:prstGeom>
          </p:spPr>
        </p:pic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A68EEE4-D9B5-A695-8376-B11627B1E456}"/>
                </a:ext>
              </a:extLst>
            </p:cNvPr>
            <p:cNvSpPr txBox="1"/>
            <p:nvPr/>
          </p:nvSpPr>
          <p:spPr>
            <a:xfrm>
              <a:off x="614856" y="504496"/>
              <a:ext cx="2301764" cy="610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reaming Outloud Script Pro" panose="020F0502020204030204" pitchFamily="66" charset="0"/>
                  <a:cs typeface="Dreaming Outloud Script Pro" panose="020F0502020204030204" pitchFamily="66" charset="0"/>
                </a:rPr>
                <a:t>Aiden’s</a:t>
              </a:r>
              <a:endParaRPr lang="th-TH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Dreaming Outloud Script Pro" panose="020F0502020204030204" pitchFamily="66" charset="0"/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302DBD84-B0AA-A646-6636-965834118F9D}"/>
              </a:ext>
            </a:extLst>
          </p:cNvPr>
          <p:cNvGrpSpPr/>
          <p:nvPr/>
        </p:nvGrpSpPr>
        <p:grpSpPr>
          <a:xfrm>
            <a:off x="7242704" y="187677"/>
            <a:ext cx="2624077" cy="1840063"/>
            <a:chOff x="0" y="351346"/>
            <a:chExt cx="2916620" cy="1921307"/>
          </a:xfrm>
        </p:grpSpPr>
        <p:pic>
          <p:nvPicPr>
            <p:cNvPr id="113" name="Picture 112">
              <a:extLst>
                <a:ext uri="{FF2B5EF4-FFF2-40B4-BE49-F238E27FC236}">
                  <a16:creationId xmlns:a16="http://schemas.microsoft.com/office/drawing/2014/main" id="{444C7A1E-1483-4191-35DE-2D142962E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351346"/>
              <a:ext cx="2635763" cy="1921307"/>
            </a:xfrm>
            <a:prstGeom prst="rect">
              <a:avLst/>
            </a:prstGeom>
          </p:spPr>
        </p:pic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F9D83C86-B0D4-BFF2-236B-B78ED1B97001}"/>
                </a:ext>
              </a:extLst>
            </p:cNvPr>
            <p:cNvSpPr txBox="1"/>
            <p:nvPr/>
          </p:nvSpPr>
          <p:spPr>
            <a:xfrm>
              <a:off x="614856" y="504496"/>
              <a:ext cx="2301764" cy="610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reaming Outloud Script Pro" panose="020F0502020204030204" pitchFamily="66" charset="0"/>
                  <a:cs typeface="Dreaming Outloud Script Pro" panose="020F0502020204030204" pitchFamily="66" charset="0"/>
                </a:rPr>
                <a:t>Aiden’s</a:t>
              </a:r>
              <a:endParaRPr lang="th-TH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Dreaming Outloud Script Pro" panose="020F0502020204030204" pitchFamily="66" charset="0"/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DC8FE724-E201-4C66-329E-85333E6E3497}"/>
              </a:ext>
            </a:extLst>
          </p:cNvPr>
          <p:cNvGrpSpPr/>
          <p:nvPr/>
        </p:nvGrpSpPr>
        <p:grpSpPr>
          <a:xfrm>
            <a:off x="9727005" y="187677"/>
            <a:ext cx="2624077" cy="1840063"/>
            <a:chOff x="0" y="351346"/>
            <a:chExt cx="2916620" cy="1921307"/>
          </a:xfrm>
        </p:grpSpPr>
        <p:pic>
          <p:nvPicPr>
            <p:cNvPr id="116" name="Picture 115">
              <a:extLst>
                <a:ext uri="{FF2B5EF4-FFF2-40B4-BE49-F238E27FC236}">
                  <a16:creationId xmlns:a16="http://schemas.microsoft.com/office/drawing/2014/main" id="{04ED8CDF-3796-DDFE-6CD1-1998CCC25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351346"/>
              <a:ext cx="2635763" cy="1921307"/>
            </a:xfrm>
            <a:prstGeom prst="rect">
              <a:avLst/>
            </a:prstGeom>
          </p:spPr>
        </p:pic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FC865208-0E44-662C-11CC-52C1EF862C31}"/>
                </a:ext>
              </a:extLst>
            </p:cNvPr>
            <p:cNvSpPr txBox="1"/>
            <p:nvPr/>
          </p:nvSpPr>
          <p:spPr>
            <a:xfrm>
              <a:off x="614856" y="504496"/>
              <a:ext cx="2301764" cy="610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reaming Outloud Script Pro" panose="020F0502020204030204" pitchFamily="66" charset="0"/>
                  <a:cs typeface="Dreaming Outloud Script Pro" panose="020F0502020204030204" pitchFamily="66" charset="0"/>
                </a:rPr>
                <a:t>Aiden’s</a:t>
              </a:r>
              <a:endParaRPr lang="th-TH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Dreaming Outloud Script Pro" panose="020F0502020204030204" pitchFamily="66" charset="0"/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C768B932-2EAD-A1C9-49E1-ABB8252FCACB}"/>
              </a:ext>
            </a:extLst>
          </p:cNvPr>
          <p:cNvGrpSpPr/>
          <p:nvPr/>
        </p:nvGrpSpPr>
        <p:grpSpPr>
          <a:xfrm>
            <a:off x="-36792" y="2080304"/>
            <a:ext cx="2624077" cy="1840063"/>
            <a:chOff x="0" y="351346"/>
            <a:chExt cx="2916620" cy="1921307"/>
          </a:xfrm>
        </p:grpSpPr>
        <p:pic>
          <p:nvPicPr>
            <p:cNvPr id="119" name="Picture 118">
              <a:extLst>
                <a:ext uri="{FF2B5EF4-FFF2-40B4-BE49-F238E27FC236}">
                  <a16:creationId xmlns:a16="http://schemas.microsoft.com/office/drawing/2014/main" id="{B06BA76B-8D43-6224-A503-2101BD72C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351346"/>
              <a:ext cx="2635763" cy="1921307"/>
            </a:xfrm>
            <a:prstGeom prst="rect">
              <a:avLst/>
            </a:prstGeom>
          </p:spPr>
        </p:pic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144E4BF5-2B88-9433-0EE5-506868ACF487}"/>
                </a:ext>
              </a:extLst>
            </p:cNvPr>
            <p:cNvSpPr txBox="1"/>
            <p:nvPr/>
          </p:nvSpPr>
          <p:spPr>
            <a:xfrm>
              <a:off x="614856" y="504496"/>
              <a:ext cx="2301764" cy="610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reaming Outloud Script Pro" panose="020F0502020204030204" pitchFamily="66" charset="0"/>
                  <a:cs typeface="Dreaming Outloud Script Pro" panose="020F0502020204030204" pitchFamily="66" charset="0"/>
                </a:rPr>
                <a:t>Aiden’s</a:t>
              </a:r>
              <a:endParaRPr lang="th-TH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Dreaming Outloud Script Pro" panose="020F0502020204030204" pitchFamily="66" charset="0"/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38EB4F32-C99C-EF32-EC82-C30259C17EDD}"/>
              </a:ext>
            </a:extLst>
          </p:cNvPr>
          <p:cNvGrpSpPr/>
          <p:nvPr/>
        </p:nvGrpSpPr>
        <p:grpSpPr>
          <a:xfrm>
            <a:off x="2382372" y="2121355"/>
            <a:ext cx="2624077" cy="1840063"/>
            <a:chOff x="0" y="351346"/>
            <a:chExt cx="2916620" cy="1921307"/>
          </a:xfrm>
        </p:grpSpPr>
        <p:pic>
          <p:nvPicPr>
            <p:cNvPr id="122" name="Picture 121">
              <a:extLst>
                <a:ext uri="{FF2B5EF4-FFF2-40B4-BE49-F238E27FC236}">
                  <a16:creationId xmlns:a16="http://schemas.microsoft.com/office/drawing/2014/main" id="{9CBC3797-08D7-9795-4812-D30C9DC21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351346"/>
              <a:ext cx="2635763" cy="1921307"/>
            </a:xfrm>
            <a:prstGeom prst="rect">
              <a:avLst/>
            </a:prstGeom>
          </p:spPr>
        </p:pic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6103A3F4-2C62-0DFC-94FB-8973CB1D117C}"/>
                </a:ext>
              </a:extLst>
            </p:cNvPr>
            <p:cNvSpPr txBox="1"/>
            <p:nvPr/>
          </p:nvSpPr>
          <p:spPr>
            <a:xfrm>
              <a:off x="614856" y="504496"/>
              <a:ext cx="2301764" cy="610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reaming Outloud Script Pro" panose="020F0502020204030204" pitchFamily="66" charset="0"/>
                  <a:cs typeface="Dreaming Outloud Script Pro" panose="020F0502020204030204" pitchFamily="66" charset="0"/>
                </a:rPr>
                <a:t>Aiden’s</a:t>
              </a:r>
              <a:endParaRPr lang="th-TH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Dreaming Outloud Script Pro" panose="020F0502020204030204" pitchFamily="66" charset="0"/>
              </a:endParaRP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2C37A610-FC1E-AC16-4C29-86E4CC13734C}"/>
              </a:ext>
            </a:extLst>
          </p:cNvPr>
          <p:cNvGrpSpPr/>
          <p:nvPr/>
        </p:nvGrpSpPr>
        <p:grpSpPr>
          <a:xfrm>
            <a:off x="4794012" y="2115107"/>
            <a:ext cx="2624077" cy="1840063"/>
            <a:chOff x="0" y="351346"/>
            <a:chExt cx="2916620" cy="1921307"/>
          </a:xfrm>
        </p:grpSpPr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AC9F9E26-4B35-B31E-96F3-A929F402EF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351346"/>
              <a:ext cx="2635763" cy="1921307"/>
            </a:xfrm>
            <a:prstGeom prst="rect">
              <a:avLst/>
            </a:prstGeom>
          </p:spPr>
        </p:pic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22892EE0-D33B-C5A6-EE4A-B1E43A96153F}"/>
                </a:ext>
              </a:extLst>
            </p:cNvPr>
            <p:cNvSpPr txBox="1"/>
            <p:nvPr/>
          </p:nvSpPr>
          <p:spPr>
            <a:xfrm>
              <a:off x="614856" y="504496"/>
              <a:ext cx="2301764" cy="610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reaming Outloud Script Pro" panose="020F0502020204030204" pitchFamily="66" charset="0"/>
                  <a:cs typeface="Dreaming Outloud Script Pro" panose="020F0502020204030204" pitchFamily="66" charset="0"/>
                </a:rPr>
                <a:t>Aiden’s</a:t>
              </a:r>
              <a:endParaRPr lang="th-TH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Dreaming Outloud Script Pro" panose="020F0502020204030204" pitchFamily="66" charset="0"/>
              </a:endParaRP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CF288E5D-32EF-E42E-6A70-A0988D35C919}"/>
              </a:ext>
            </a:extLst>
          </p:cNvPr>
          <p:cNvGrpSpPr/>
          <p:nvPr/>
        </p:nvGrpSpPr>
        <p:grpSpPr>
          <a:xfrm>
            <a:off x="7221678" y="2121587"/>
            <a:ext cx="2624077" cy="1840063"/>
            <a:chOff x="0" y="351346"/>
            <a:chExt cx="2916620" cy="1921307"/>
          </a:xfrm>
        </p:grpSpPr>
        <p:pic>
          <p:nvPicPr>
            <p:cNvPr id="128" name="Picture 127">
              <a:extLst>
                <a:ext uri="{FF2B5EF4-FFF2-40B4-BE49-F238E27FC236}">
                  <a16:creationId xmlns:a16="http://schemas.microsoft.com/office/drawing/2014/main" id="{AE5E7D38-4A85-2231-E5E8-D2CABB8573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351346"/>
              <a:ext cx="2635763" cy="1921307"/>
            </a:xfrm>
            <a:prstGeom prst="rect">
              <a:avLst/>
            </a:prstGeom>
          </p:spPr>
        </p:pic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530FFDE7-D9C6-5CE9-75D7-992EC787DDE0}"/>
                </a:ext>
              </a:extLst>
            </p:cNvPr>
            <p:cNvSpPr txBox="1"/>
            <p:nvPr/>
          </p:nvSpPr>
          <p:spPr>
            <a:xfrm>
              <a:off x="614856" y="504496"/>
              <a:ext cx="2301764" cy="610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reaming Outloud Script Pro" panose="020F0502020204030204" pitchFamily="66" charset="0"/>
                  <a:cs typeface="Dreaming Outloud Script Pro" panose="020F0502020204030204" pitchFamily="66" charset="0"/>
                </a:rPr>
                <a:t>Aiden’s</a:t>
              </a:r>
              <a:endParaRPr lang="th-TH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Dreaming Outloud Script Pro" panose="020F0502020204030204" pitchFamily="66" charset="0"/>
              </a:endParaRP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4DB6D176-B2EE-4467-FB46-D26B20A84A2F}"/>
              </a:ext>
            </a:extLst>
          </p:cNvPr>
          <p:cNvGrpSpPr/>
          <p:nvPr/>
        </p:nvGrpSpPr>
        <p:grpSpPr>
          <a:xfrm>
            <a:off x="9705979" y="2121587"/>
            <a:ext cx="2624077" cy="1840063"/>
            <a:chOff x="0" y="351346"/>
            <a:chExt cx="2916620" cy="1921307"/>
          </a:xfrm>
        </p:grpSpPr>
        <p:pic>
          <p:nvPicPr>
            <p:cNvPr id="131" name="Picture 130">
              <a:extLst>
                <a:ext uri="{FF2B5EF4-FFF2-40B4-BE49-F238E27FC236}">
                  <a16:creationId xmlns:a16="http://schemas.microsoft.com/office/drawing/2014/main" id="{59BC874F-D47D-E34C-23FF-6062D055D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351346"/>
              <a:ext cx="2635763" cy="1921307"/>
            </a:xfrm>
            <a:prstGeom prst="rect">
              <a:avLst/>
            </a:prstGeom>
          </p:spPr>
        </p:pic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3196FFAC-D89E-6DE9-7472-E566DAFF724C}"/>
                </a:ext>
              </a:extLst>
            </p:cNvPr>
            <p:cNvSpPr txBox="1"/>
            <p:nvPr/>
          </p:nvSpPr>
          <p:spPr>
            <a:xfrm>
              <a:off x="614856" y="504496"/>
              <a:ext cx="2301764" cy="610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reaming Outloud Script Pro" panose="020F0502020204030204" pitchFamily="66" charset="0"/>
                  <a:cs typeface="Dreaming Outloud Script Pro" panose="020F0502020204030204" pitchFamily="66" charset="0"/>
                </a:rPr>
                <a:t>Aiden’s</a:t>
              </a:r>
              <a:endParaRPr lang="th-TH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Dreaming Outloud Script Pro" panose="020F0502020204030204" pitchFamily="66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CAEA9471-22CE-7111-5CBB-5D5DA394181C}"/>
                  </a:ext>
                </a:extLst>
              </p14:cNvPr>
              <p14:cNvContentPartPr/>
              <p14:nvPr/>
            </p14:nvContentPartPr>
            <p14:xfrm>
              <a:off x="-126310" y="2105988"/>
              <a:ext cx="13306320" cy="36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CAEA9471-22CE-7111-5CBB-5D5DA394181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143950" y="1998348"/>
                <a:ext cx="1334196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49EA07C2-26F4-AF38-EAEE-71B1BEFC175B}"/>
                  </a:ext>
                </a:extLst>
              </p14:cNvPr>
              <p14:cNvContentPartPr/>
              <p14:nvPr/>
            </p14:nvContentPartPr>
            <p14:xfrm>
              <a:off x="7258370" y="-94692"/>
              <a:ext cx="360" cy="693144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49EA07C2-26F4-AF38-EAEE-71B1BEFC175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240370" y="-202692"/>
                <a:ext cx="36000" cy="7147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37" name="Group 136">
            <a:extLst>
              <a:ext uri="{FF2B5EF4-FFF2-40B4-BE49-F238E27FC236}">
                <a16:creationId xmlns:a16="http://schemas.microsoft.com/office/drawing/2014/main" id="{AAF0BE48-BB0B-D73A-36C4-9094D1ABDB76}"/>
              </a:ext>
            </a:extLst>
          </p:cNvPr>
          <p:cNvGrpSpPr/>
          <p:nvPr/>
        </p:nvGrpSpPr>
        <p:grpSpPr>
          <a:xfrm>
            <a:off x="57804" y="3987936"/>
            <a:ext cx="2624077" cy="1840063"/>
            <a:chOff x="0" y="351346"/>
            <a:chExt cx="2916620" cy="1921307"/>
          </a:xfrm>
        </p:grpSpPr>
        <p:pic>
          <p:nvPicPr>
            <p:cNvPr id="138" name="Picture 137">
              <a:extLst>
                <a:ext uri="{FF2B5EF4-FFF2-40B4-BE49-F238E27FC236}">
                  <a16:creationId xmlns:a16="http://schemas.microsoft.com/office/drawing/2014/main" id="{D3F135E6-95D6-4D47-82DE-4E5D5B49F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351346"/>
              <a:ext cx="2635763" cy="1921307"/>
            </a:xfrm>
            <a:prstGeom prst="rect">
              <a:avLst/>
            </a:prstGeom>
          </p:spPr>
        </p:pic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FCE59A34-04FD-BAE7-C9C8-1B311A0F1F40}"/>
                </a:ext>
              </a:extLst>
            </p:cNvPr>
            <p:cNvSpPr txBox="1"/>
            <p:nvPr/>
          </p:nvSpPr>
          <p:spPr>
            <a:xfrm>
              <a:off x="614856" y="504496"/>
              <a:ext cx="2301764" cy="610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reaming Outloud Script Pro" panose="020F0502020204030204" pitchFamily="66" charset="0"/>
                  <a:cs typeface="Dreaming Outloud Script Pro" panose="020F0502020204030204" pitchFamily="66" charset="0"/>
                </a:rPr>
                <a:t>Aiden’s</a:t>
              </a:r>
              <a:endParaRPr lang="th-TH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Dreaming Outloud Script Pro" panose="020F0502020204030204" pitchFamily="66" charset="0"/>
              </a:endParaRP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F0A1E9A6-38FB-BF94-3265-8FACFE584E1F}"/>
              </a:ext>
            </a:extLst>
          </p:cNvPr>
          <p:cNvGrpSpPr/>
          <p:nvPr/>
        </p:nvGrpSpPr>
        <p:grpSpPr>
          <a:xfrm>
            <a:off x="2476968" y="4028987"/>
            <a:ext cx="2624077" cy="1840063"/>
            <a:chOff x="0" y="351346"/>
            <a:chExt cx="2916620" cy="1921307"/>
          </a:xfrm>
        </p:grpSpPr>
        <p:pic>
          <p:nvPicPr>
            <p:cNvPr id="141" name="Picture 140">
              <a:extLst>
                <a:ext uri="{FF2B5EF4-FFF2-40B4-BE49-F238E27FC236}">
                  <a16:creationId xmlns:a16="http://schemas.microsoft.com/office/drawing/2014/main" id="{C66A3BDF-FE76-81FD-EA13-A1897B1753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351346"/>
              <a:ext cx="2635763" cy="1921307"/>
            </a:xfrm>
            <a:prstGeom prst="rect">
              <a:avLst/>
            </a:prstGeom>
          </p:spPr>
        </p:pic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BE3D632-DB92-32AE-40A3-FA5ED7EC411C}"/>
                </a:ext>
              </a:extLst>
            </p:cNvPr>
            <p:cNvSpPr txBox="1"/>
            <p:nvPr/>
          </p:nvSpPr>
          <p:spPr>
            <a:xfrm>
              <a:off x="614856" y="504496"/>
              <a:ext cx="2301764" cy="610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reaming Outloud Script Pro" panose="020F0502020204030204" pitchFamily="66" charset="0"/>
                  <a:cs typeface="Dreaming Outloud Script Pro" panose="020F0502020204030204" pitchFamily="66" charset="0"/>
                </a:rPr>
                <a:t>Aiden’s</a:t>
              </a:r>
              <a:endParaRPr lang="th-TH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Dreaming Outloud Script Pro" panose="020F0502020204030204" pitchFamily="66" charset="0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66D21002-33BE-2FF2-84ED-4E5B718A1114}"/>
              </a:ext>
            </a:extLst>
          </p:cNvPr>
          <p:cNvGrpSpPr/>
          <p:nvPr/>
        </p:nvGrpSpPr>
        <p:grpSpPr>
          <a:xfrm>
            <a:off x="4888608" y="4022739"/>
            <a:ext cx="2624077" cy="1840063"/>
            <a:chOff x="0" y="351346"/>
            <a:chExt cx="2916620" cy="1921307"/>
          </a:xfrm>
        </p:grpSpPr>
        <p:pic>
          <p:nvPicPr>
            <p:cNvPr id="144" name="Picture 143">
              <a:extLst>
                <a:ext uri="{FF2B5EF4-FFF2-40B4-BE49-F238E27FC236}">
                  <a16:creationId xmlns:a16="http://schemas.microsoft.com/office/drawing/2014/main" id="{7B4152A1-8BC2-FA7B-26AE-28C1D05ED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351346"/>
              <a:ext cx="2635763" cy="1921307"/>
            </a:xfrm>
            <a:prstGeom prst="rect">
              <a:avLst/>
            </a:prstGeom>
          </p:spPr>
        </p:pic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493C5922-EB95-1884-67E5-7BFBE7020B34}"/>
                </a:ext>
              </a:extLst>
            </p:cNvPr>
            <p:cNvSpPr txBox="1"/>
            <p:nvPr/>
          </p:nvSpPr>
          <p:spPr>
            <a:xfrm>
              <a:off x="614856" y="504496"/>
              <a:ext cx="2301764" cy="610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reaming Outloud Script Pro" panose="020F0502020204030204" pitchFamily="66" charset="0"/>
                  <a:cs typeface="Dreaming Outloud Script Pro" panose="020F0502020204030204" pitchFamily="66" charset="0"/>
                </a:rPr>
                <a:t>Aiden’s</a:t>
              </a:r>
              <a:endParaRPr lang="th-TH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Dreaming Outloud Script Pro" panose="020F0502020204030204" pitchFamily="66" charset="0"/>
              </a:endParaRP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89303A34-B680-D08A-3044-CBDCEA857842}"/>
              </a:ext>
            </a:extLst>
          </p:cNvPr>
          <p:cNvGrpSpPr/>
          <p:nvPr/>
        </p:nvGrpSpPr>
        <p:grpSpPr>
          <a:xfrm>
            <a:off x="7316274" y="4029219"/>
            <a:ext cx="2624077" cy="1840063"/>
            <a:chOff x="0" y="351346"/>
            <a:chExt cx="2916620" cy="1921307"/>
          </a:xfrm>
        </p:grpSpPr>
        <p:pic>
          <p:nvPicPr>
            <p:cNvPr id="147" name="Picture 146">
              <a:extLst>
                <a:ext uri="{FF2B5EF4-FFF2-40B4-BE49-F238E27FC236}">
                  <a16:creationId xmlns:a16="http://schemas.microsoft.com/office/drawing/2014/main" id="{6757C90C-E6AE-1D96-BBE7-833AA3D47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351346"/>
              <a:ext cx="2635763" cy="1921307"/>
            </a:xfrm>
            <a:prstGeom prst="rect">
              <a:avLst/>
            </a:prstGeom>
          </p:spPr>
        </p:pic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70C45E7B-F974-580C-7437-C8FB36167E88}"/>
                </a:ext>
              </a:extLst>
            </p:cNvPr>
            <p:cNvSpPr txBox="1"/>
            <p:nvPr/>
          </p:nvSpPr>
          <p:spPr>
            <a:xfrm>
              <a:off x="614856" y="504496"/>
              <a:ext cx="2301764" cy="610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reaming Outloud Script Pro" panose="020F0502020204030204" pitchFamily="66" charset="0"/>
                  <a:cs typeface="Dreaming Outloud Script Pro" panose="020F0502020204030204" pitchFamily="66" charset="0"/>
                </a:rPr>
                <a:t>Aiden’s</a:t>
              </a:r>
              <a:endParaRPr lang="th-TH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Dreaming Outloud Script Pro" panose="020F0502020204030204" pitchFamily="66" charset="0"/>
              </a:endParaRP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3C7924E3-4E14-A78E-EA0E-345D076EB04A}"/>
              </a:ext>
            </a:extLst>
          </p:cNvPr>
          <p:cNvGrpSpPr/>
          <p:nvPr/>
        </p:nvGrpSpPr>
        <p:grpSpPr>
          <a:xfrm>
            <a:off x="9800575" y="4029219"/>
            <a:ext cx="2624077" cy="1840063"/>
            <a:chOff x="0" y="351346"/>
            <a:chExt cx="2916620" cy="1921307"/>
          </a:xfrm>
        </p:grpSpPr>
        <p:pic>
          <p:nvPicPr>
            <p:cNvPr id="150" name="Picture 149">
              <a:extLst>
                <a:ext uri="{FF2B5EF4-FFF2-40B4-BE49-F238E27FC236}">
                  <a16:creationId xmlns:a16="http://schemas.microsoft.com/office/drawing/2014/main" id="{09A991F0-BC95-4391-D345-321CD4556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351346"/>
              <a:ext cx="2635763" cy="1921307"/>
            </a:xfrm>
            <a:prstGeom prst="rect">
              <a:avLst/>
            </a:prstGeom>
          </p:spPr>
        </p:pic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9E9B826D-BE34-858C-A338-FBAC2F7C8B76}"/>
                </a:ext>
              </a:extLst>
            </p:cNvPr>
            <p:cNvSpPr txBox="1"/>
            <p:nvPr/>
          </p:nvSpPr>
          <p:spPr>
            <a:xfrm>
              <a:off x="614856" y="504496"/>
              <a:ext cx="2301764" cy="610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reaming Outloud Script Pro" panose="020F0502020204030204" pitchFamily="66" charset="0"/>
                  <a:cs typeface="Dreaming Outloud Script Pro" panose="020F0502020204030204" pitchFamily="66" charset="0"/>
                </a:rPr>
                <a:t>Aiden’s</a:t>
              </a:r>
              <a:endParaRPr lang="th-TH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Dreaming Outloud Script Pro" panose="020F0502020204030204" pitchFamily="66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78786A3A-8BDE-2A42-DCD4-E0B4B07D8E9F}"/>
                  </a:ext>
                </a:extLst>
              </p14:cNvPr>
              <p14:cNvContentPartPr/>
              <p14:nvPr/>
            </p14:nvContentPartPr>
            <p14:xfrm>
              <a:off x="-52740" y="5947530"/>
              <a:ext cx="13306320" cy="360"/>
            </p14:xfrm>
          </p:contentPart>
        </mc:Choice>
        <mc:Fallback xmlns=""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78786A3A-8BDE-2A42-DCD4-E0B4B07D8E9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-70380" y="5839890"/>
                <a:ext cx="1334196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6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A2808C50-7733-C6E3-04E4-48F3BA2B7E45}"/>
                  </a:ext>
                </a:extLst>
              </p14:cNvPr>
              <p14:cNvContentPartPr/>
              <p14:nvPr/>
            </p14:nvContentPartPr>
            <p14:xfrm>
              <a:off x="2402330" y="-189732"/>
              <a:ext cx="360" cy="790380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A2808C50-7733-C6E3-04E4-48F3BA2B7E4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384690" y="-297372"/>
                <a:ext cx="36000" cy="8119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6B6F498-DA08-B6A5-65CC-A8855AA7CB6F}"/>
              </a:ext>
            </a:extLst>
          </p:cNvPr>
          <p:cNvGrpSpPr/>
          <p:nvPr/>
        </p:nvGrpSpPr>
        <p:grpSpPr>
          <a:xfrm>
            <a:off x="4815038" y="181197"/>
            <a:ext cx="2624077" cy="1840063"/>
            <a:chOff x="0" y="351346"/>
            <a:chExt cx="2916620" cy="1921307"/>
          </a:xfrm>
        </p:grpSpPr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237D97B1-7608-B631-0BCA-B3682642E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351346"/>
              <a:ext cx="2635763" cy="1921307"/>
            </a:xfrm>
            <a:prstGeom prst="rect">
              <a:avLst/>
            </a:prstGeom>
          </p:spPr>
        </p:pic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E00D07E5-A87F-6A1A-F1C8-074FD35A415F}"/>
                </a:ext>
              </a:extLst>
            </p:cNvPr>
            <p:cNvSpPr txBox="1"/>
            <p:nvPr/>
          </p:nvSpPr>
          <p:spPr>
            <a:xfrm>
              <a:off x="614856" y="504496"/>
              <a:ext cx="2301764" cy="610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reaming Outloud Script Pro" panose="020F0502020204030204" pitchFamily="66" charset="0"/>
                  <a:cs typeface="Dreaming Outloud Script Pro" panose="020F0502020204030204" pitchFamily="66" charset="0"/>
                </a:rPr>
                <a:t>Aiden’s</a:t>
              </a:r>
              <a:endParaRPr lang="th-TH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Dreaming Outloud Script Pro" panose="020F0502020204030204" pitchFamily="66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8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4B08BEAB-5799-6F28-0ACA-3FBC4885677A}"/>
                  </a:ext>
                </a:extLst>
              </p14:cNvPr>
              <p14:cNvContentPartPr/>
              <p14:nvPr/>
            </p14:nvContentPartPr>
            <p14:xfrm>
              <a:off x="4814690" y="-79212"/>
              <a:ext cx="360" cy="665244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4B08BEAB-5799-6F28-0ACA-3FBC4885677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796690" y="-186852"/>
                <a:ext cx="36000" cy="686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0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8D11FC28-0522-3DF5-CF43-057532D7E402}"/>
                  </a:ext>
                </a:extLst>
              </p14:cNvPr>
              <p14:cNvContentPartPr/>
              <p14:nvPr/>
            </p14:nvContentPartPr>
            <p14:xfrm>
              <a:off x="9670370" y="-110532"/>
              <a:ext cx="360" cy="680976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8D11FC28-0522-3DF5-CF43-057532D7E40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652370" y="-218172"/>
                <a:ext cx="36000" cy="702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39066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55</Words>
  <Application>Microsoft Office PowerPoint</Application>
  <PresentationFormat>Widescreen</PresentationFormat>
  <Paragraphs>39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Dreaming Outloud Script Pro</vt:lpstr>
      <vt:lpstr>FC Palette</vt:lpstr>
      <vt:lpstr>Office Theme</vt:lpstr>
      <vt:lpstr>Bitmap Image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Aey Sakundejpaiboon</dc:creator>
  <cp:lastModifiedBy>Aey Sakundejpaiboon</cp:lastModifiedBy>
  <cp:revision>6</cp:revision>
  <dcterms:created xsi:type="dcterms:W3CDTF">2022-12-08T03:31:08Z</dcterms:created>
  <dcterms:modified xsi:type="dcterms:W3CDTF">2024-11-29T07:36:37Z</dcterms:modified>
</cp:coreProperties>
</file>